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sldIdLst>
    <p:sldId id="519" r:id="rId2"/>
    <p:sldId id="640" r:id="rId3"/>
    <p:sldId id="648" r:id="rId4"/>
    <p:sldId id="628" r:id="rId5"/>
    <p:sldId id="629" r:id="rId6"/>
    <p:sldId id="630" r:id="rId7"/>
    <p:sldId id="631" r:id="rId8"/>
    <p:sldId id="632" r:id="rId9"/>
    <p:sldId id="635" r:id="rId10"/>
    <p:sldId id="636" r:id="rId11"/>
    <p:sldId id="637" r:id="rId12"/>
    <p:sldId id="638" r:id="rId13"/>
    <p:sldId id="646" r:id="rId14"/>
    <p:sldId id="647" r:id="rId15"/>
    <p:sldId id="615" r:id="rId16"/>
  </p:sldIdLst>
  <p:sldSz cx="9144000" cy="6858000" type="screen4x3"/>
  <p:notesSz cx="67818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EAB"/>
    <a:srgbClr val="D9D9D9"/>
    <a:srgbClr val="4F81BD"/>
    <a:srgbClr val="17375E"/>
    <a:srgbClr val="FBFBFC"/>
    <a:srgbClr val="FFFFFF"/>
    <a:srgbClr val="BFBFBF"/>
    <a:srgbClr val="FCFBFB"/>
    <a:srgbClr val="000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1989" autoAdjust="0"/>
  </p:normalViewPr>
  <p:slideViewPr>
    <p:cSldViewPr>
      <p:cViewPr varScale="1">
        <p:scale>
          <a:sx n="114" d="100"/>
          <a:sy n="114" d="100"/>
        </p:scale>
        <p:origin x="13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43022" y="1"/>
            <a:ext cx="2938780" cy="496332"/>
          </a:xfrm>
          <a:prstGeom prst="rect">
            <a:avLst/>
          </a:prstGeom>
        </p:spPr>
        <p:txBody>
          <a:bodyPr vert="horz" lIns="91426" tIns="45714" rIns="91426" bIns="45714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72" y="1"/>
            <a:ext cx="2938780" cy="496332"/>
          </a:xfrm>
          <a:prstGeom prst="rect">
            <a:avLst/>
          </a:prstGeom>
        </p:spPr>
        <p:txBody>
          <a:bodyPr vert="horz" lIns="91426" tIns="45714" rIns="91426" bIns="45714" rtlCol="1"/>
          <a:lstStyle>
            <a:lvl1pPr algn="l">
              <a:defRPr sz="1200"/>
            </a:lvl1pPr>
          </a:lstStyle>
          <a:p>
            <a:fld id="{B31FB49B-F790-4D81-9F83-C1914A524C97}" type="datetimeFigureOut">
              <a:rPr lang="fa-IR" smtClean="0"/>
              <a:pPr/>
              <a:t>12/07/1442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4" rIns="91426" bIns="45714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180" y="4715155"/>
            <a:ext cx="5425440" cy="4466987"/>
          </a:xfrm>
          <a:prstGeom prst="rect">
            <a:avLst/>
          </a:prstGeom>
        </p:spPr>
        <p:txBody>
          <a:bodyPr vert="horz" lIns="91426" tIns="45714" rIns="91426" bIns="45714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43022" y="9428585"/>
            <a:ext cx="2938780" cy="496332"/>
          </a:xfrm>
          <a:prstGeom prst="rect">
            <a:avLst/>
          </a:prstGeom>
        </p:spPr>
        <p:txBody>
          <a:bodyPr vert="horz" lIns="91426" tIns="45714" rIns="91426" bIns="45714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72" y="9428585"/>
            <a:ext cx="2938780" cy="496332"/>
          </a:xfrm>
          <a:prstGeom prst="rect">
            <a:avLst/>
          </a:prstGeom>
        </p:spPr>
        <p:txBody>
          <a:bodyPr vert="horz" lIns="91426" tIns="45714" rIns="91426" bIns="45714" rtlCol="1" anchor="b"/>
          <a:lstStyle>
            <a:lvl1pPr algn="l">
              <a:defRPr sz="1200"/>
            </a:lvl1pPr>
          </a:lstStyle>
          <a:p>
            <a:fld id="{50DF4EB6-08E2-47BB-9C1E-155F232EF29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2850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F4EB6-08E2-47BB-9C1E-155F232EF292}" type="slidenum">
              <a:rPr lang="fa-IR" smtClean="0"/>
              <a:pPr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770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9565-9C65-4B09-BC68-3BCA84396E4F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9689-38CE-40CF-BD45-D0E435A8C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9565-9C65-4B09-BC68-3BCA84396E4F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9689-38CE-40CF-BD45-D0E435A8C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9565-9C65-4B09-BC68-3BCA84396E4F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9689-38CE-40CF-BD45-D0E435A8C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570662"/>
            <a:ext cx="1463040" cy="287338"/>
          </a:xfrm>
          <a:prstGeom prst="rect">
            <a:avLst/>
          </a:prstGeom>
          <a:solidFill>
            <a:schemeClr val="accent1">
              <a:lumMod val="75000"/>
              <a:alpha val="90195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1000" b="1">
              <a:solidFill>
                <a:schemeClr val="bg1"/>
              </a:solidFill>
              <a:latin typeface="+mn-lt"/>
              <a:cs typeface="Traffic" pitchFamily="2" charset="-78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684000"/>
          </a:xfrm>
          <a:prstGeom prst="rect">
            <a:avLst/>
          </a:prstGeom>
          <a:solidFill>
            <a:srgbClr val="17375E">
              <a:alpha val="90195"/>
            </a:srgbClr>
          </a:solidFill>
          <a:ln w="254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1483361" y="6570662"/>
            <a:ext cx="7660639" cy="287338"/>
          </a:xfrm>
          <a:prstGeom prst="rect">
            <a:avLst/>
          </a:prstGeom>
          <a:solidFill>
            <a:schemeClr val="accent1">
              <a:lumMod val="75000"/>
              <a:alpha val="90195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1000" b="1">
              <a:solidFill>
                <a:schemeClr val="bg1"/>
              </a:solidFill>
              <a:latin typeface="+mn-lt"/>
              <a:cs typeface="Traffic" pitchFamily="2" charset="-78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304280" y="6550697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oya" pitchFamily="2" charset="-78"/>
              </a:rPr>
              <a:t>مهندسين</a:t>
            </a:r>
            <a:r>
              <a:rPr lang="fa-IR" sz="1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oya" pitchFamily="2" charset="-78"/>
              </a:rPr>
              <a:t> مشاور سنجش امكان طرح</a:t>
            </a:r>
            <a:endParaRPr lang="en-US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Roya" pitchFamily="2" charset="-78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20321" y="6560177"/>
            <a:ext cx="147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oya" pitchFamily="2" charset="-78"/>
              </a:rPr>
              <a:t>تابستان 98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Roya" pitchFamily="2" charset="-78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sat7copycopycop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4740588"/>
            <a:ext cx="91440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 rot="10800000">
            <a:off x="0" y="857145"/>
            <a:ext cx="9144000" cy="158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52400"/>
            <a:ext cx="1162812" cy="64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51068"/>
      </p:ext>
    </p:extLst>
  </p:cSld>
  <p:clrMapOvr>
    <a:masterClrMapping/>
  </p:clrMapOvr>
  <p:transition spd="med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9565-9C65-4B09-BC68-3BCA84396E4F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9689-38CE-40CF-BD45-D0E435A8C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9565-9C65-4B09-BC68-3BCA84396E4F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9689-38CE-40CF-BD45-D0E435A8C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9565-9C65-4B09-BC68-3BCA84396E4F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9689-38CE-40CF-BD45-D0E435A8C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9565-9C65-4B09-BC68-3BCA84396E4F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9689-38CE-40CF-BD45-D0E435A8C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9565-9C65-4B09-BC68-3BCA84396E4F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9689-38CE-40CF-BD45-D0E435A8C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9565-9C65-4B09-BC68-3BCA84396E4F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9689-38CE-40CF-BD45-D0E435A8CD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14288" y="838201"/>
            <a:ext cx="9144000" cy="1588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9565-9C65-4B09-BC68-3BCA84396E4F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9689-38CE-40CF-BD45-D0E435A8C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9565-9C65-4B09-BC68-3BCA84396E4F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9689-38CE-40CF-BD45-D0E435A8C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A9565-9C65-4B09-BC68-3BCA84396E4F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09689-38CE-40CF-BD45-D0E435A8C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pn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12" Type="http://schemas.openxmlformats.org/officeDocument/2006/relationships/image" Target="../media/image73.jpg"/><Relationship Id="rId17" Type="http://schemas.openxmlformats.org/officeDocument/2006/relationships/image" Target="../media/image77.png"/><Relationship Id="rId2" Type="http://schemas.openxmlformats.org/officeDocument/2006/relationships/image" Target="../media/image63.jpeg"/><Relationship Id="rId16" Type="http://schemas.openxmlformats.org/officeDocument/2006/relationships/image" Target="../media/image7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jpeg"/><Relationship Id="rId11" Type="http://schemas.openxmlformats.org/officeDocument/2006/relationships/image" Target="../media/image72.gif"/><Relationship Id="rId5" Type="http://schemas.openxmlformats.org/officeDocument/2006/relationships/image" Target="../media/image66.png"/><Relationship Id="rId15" Type="http://schemas.openxmlformats.org/officeDocument/2006/relationships/image" Target="../media/image75.jpeg"/><Relationship Id="rId10" Type="http://schemas.openxmlformats.org/officeDocument/2006/relationships/image" Target="../media/image71.jpeg"/><Relationship Id="rId4" Type="http://schemas.openxmlformats.org/officeDocument/2006/relationships/image" Target="../media/image65.png"/><Relationship Id="rId9" Type="http://schemas.openxmlformats.org/officeDocument/2006/relationships/image" Target="../media/image70.jpg"/><Relationship Id="rId14" Type="http://schemas.openxmlformats.org/officeDocument/2006/relationships/image" Target="../media/image3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jpg"/><Relationship Id="rId3" Type="http://schemas.openxmlformats.org/officeDocument/2006/relationships/image" Target="../media/image79.jpg"/><Relationship Id="rId7" Type="http://schemas.openxmlformats.org/officeDocument/2006/relationships/image" Target="../media/image83.jpeg"/><Relationship Id="rId12" Type="http://schemas.openxmlformats.org/officeDocument/2006/relationships/image" Target="../media/image88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jpg"/><Relationship Id="rId11" Type="http://schemas.openxmlformats.org/officeDocument/2006/relationships/image" Target="../media/image87.jpeg"/><Relationship Id="rId5" Type="http://schemas.openxmlformats.org/officeDocument/2006/relationships/image" Target="../media/image81.jpeg"/><Relationship Id="rId10" Type="http://schemas.openxmlformats.org/officeDocument/2006/relationships/image" Target="../media/image86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17" Type="http://schemas.openxmlformats.org/officeDocument/2006/relationships/image" Target="../media/image31.jpe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jpe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jpeg"/><Relationship Id="rId18" Type="http://schemas.openxmlformats.org/officeDocument/2006/relationships/image" Target="../media/image51.jpeg"/><Relationship Id="rId3" Type="http://schemas.openxmlformats.org/officeDocument/2006/relationships/image" Target="../media/image36.png"/><Relationship Id="rId7" Type="http://schemas.openxmlformats.org/officeDocument/2006/relationships/image" Target="../media/image40.jpg"/><Relationship Id="rId12" Type="http://schemas.openxmlformats.org/officeDocument/2006/relationships/image" Target="../media/image45.jpeg"/><Relationship Id="rId17" Type="http://schemas.openxmlformats.org/officeDocument/2006/relationships/image" Target="../media/image50.jpeg"/><Relationship Id="rId2" Type="http://schemas.openxmlformats.org/officeDocument/2006/relationships/image" Target="../media/image35.jpeg"/><Relationship Id="rId16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gif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48.jpeg"/><Relationship Id="rId10" Type="http://schemas.openxmlformats.org/officeDocument/2006/relationships/image" Target="../media/image43.jpeg"/><Relationship Id="rId19" Type="http://schemas.openxmlformats.org/officeDocument/2006/relationships/image" Target="../media/image52.jpeg"/><Relationship Id="rId4" Type="http://schemas.openxmlformats.org/officeDocument/2006/relationships/image" Target="../media/image37.jpeg"/><Relationship Id="rId9" Type="http://schemas.openxmlformats.org/officeDocument/2006/relationships/image" Target="../media/image42.png"/><Relationship Id="rId1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sat7copycopycop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43438"/>
            <a:ext cx="91440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Placeholder 10"/>
          <p:cNvSpPr txBox="1">
            <a:spLocks/>
          </p:cNvSpPr>
          <p:nvPr/>
        </p:nvSpPr>
        <p:spPr bwMode="auto">
          <a:xfrm>
            <a:off x="381000" y="1600200"/>
            <a:ext cx="8429572" cy="182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01" tIns="64001" rIns="128001" bIns="64001" anchor="ctr" anchorCtr="0"/>
          <a:lstStyle/>
          <a:p>
            <a:pPr algn="ctr" rtl="1">
              <a:lnSpc>
                <a:spcPct val="150000"/>
              </a:lnSpc>
            </a:pPr>
            <a:r>
              <a:rPr lang="fa-IR" sz="2400" b="1" dirty="0" err="1">
                <a:solidFill>
                  <a:srgbClr val="003399"/>
                </a:solidFill>
                <a:latin typeface="Calibri" pitchFamily="34" charset="0"/>
                <a:cs typeface="Traffic" pitchFamily="2" charset="-78"/>
              </a:rPr>
              <a:t>معرفي</a:t>
            </a:r>
            <a:r>
              <a:rPr lang="fa-IR" sz="2400" b="1" dirty="0">
                <a:solidFill>
                  <a:srgbClr val="003399"/>
                </a:solidFill>
                <a:latin typeface="Calibri" pitchFamily="34" charset="0"/>
                <a:cs typeface="Traffic" pitchFamily="2" charset="-78"/>
              </a:rPr>
              <a:t> </a:t>
            </a:r>
            <a:r>
              <a:rPr lang="fa-IR" sz="2400" b="1" dirty="0" err="1">
                <a:solidFill>
                  <a:srgbClr val="003399"/>
                </a:solidFill>
                <a:latin typeface="Calibri" pitchFamily="34" charset="0"/>
                <a:cs typeface="Traffic" pitchFamily="2" charset="-78"/>
              </a:rPr>
              <a:t>مهندسين</a:t>
            </a:r>
            <a:r>
              <a:rPr lang="fa-IR" sz="2400" b="1" dirty="0">
                <a:solidFill>
                  <a:srgbClr val="003399"/>
                </a:solidFill>
                <a:latin typeface="Calibri" pitchFamily="34" charset="0"/>
                <a:cs typeface="Traffic" pitchFamily="2" charset="-78"/>
              </a:rPr>
              <a:t> مشاور</a:t>
            </a:r>
          </a:p>
          <a:p>
            <a:pPr algn="ctr" rtl="1">
              <a:lnSpc>
                <a:spcPct val="150000"/>
              </a:lnSpc>
            </a:pPr>
            <a:r>
              <a:rPr lang="fa-IR" sz="3200" b="1" dirty="0">
                <a:solidFill>
                  <a:srgbClr val="003399"/>
                </a:solidFill>
                <a:latin typeface="Calibri" pitchFamily="34" charset="0"/>
                <a:cs typeface="Traffic" pitchFamily="2" charset="-78"/>
              </a:rPr>
              <a:t>سنجش امکان طرح</a:t>
            </a:r>
          </a:p>
        </p:txBody>
      </p:sp>
      <p:sp>
        <p:nvSpPr>
          <p:cNvPr id="9" name="Title Placeholder 10"/>
          <p:cNvSpPr txBox="1">
            <a:spLocks/>
          </p:cNvSpPr>
          <p:nvPr/>
        </p:nvSpPr>
        <p:spPr bwMode="auto">
          <a:xfrm>
            <a:off x="0" y="4191000"/>
            <a:ext cx="2286000" cy="41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01" tIns="64001" rIns="128001" bIns="64001"/>
          <a:lstStyle/>
          <a:p>
            <a:pPr algn="ctr" rtl="1"/>
            <a:r>
              <a:rPr lang="fa-IR" sz="2000" b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raffic" pitchFamily="2" charset="-78"/>
              </a:rPr>
              <a:t>پائيز </a:t>
            </a:r>
            <a:r>
              <a:rPr lang="fa-IR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raffic" pitchFamily="2" charset="-78"/>
              </a:rPr>
              <a:t>1398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Traffic" pitchFamily="2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0" y="1143001"/>
            <a:ext cx="9144000" cy="1588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925" y="159892"/>
            <a:ext cx="1557647" cy="867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iriat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4238196" y="852998"/>
            <a:ext cx="2308599" cy="33023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5867" y="152400"/>
            <a:ext cx="4421875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200" b="1" kern="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raffic" pitchFamily="2" charset="-78"/>
              </a:rPr>
              <a:t>گواهينامه‌ها ، عضويت‌ها . . . . </a:t>
            </a:r>
          </a:p>
        </p:txBody>
      </p:sp>
      <p:pic>
        <p:nvPicPr>
          <p:cNvPr id="4" name="Picture 3" descr="Doc 1.jpg"/>
          <p:cNvPicPr>
            <a:picLocks noChangeAspect="1"/>
          </p:cNvPicPr>
          <p:nvPr/>
        </p:nvPicPr>
        <p:blipFill>
          <a:blip r:embed="rId3" cstate="print"/>
          <a:srcRect l="934" t="1222" b="2291"/>
          <a:stretch>
            <a:fillRect/>
          </a:stretch>
        </p:blipFill>
        <p:spPr>
          <a:xfrm>
            <a:off x="171246" y="3173437"/>
            <a:ext cx="2319545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Doc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3173437"/>
            <a:ext cx="2385587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804" y="838200"/>
            <a:ext cx="2318597" cy="327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1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777227" y="3778250"/>
            <a:ext cx="22225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DSC08822"/>
          <p:cNvPicPr/>
          <p:nvPr/>
        </p:nvPicPr>
        <p:blipFill>
          <a:blip r:embed="rId3" cstate="print">
            <a:lum bright="7000"/>
          </a:blip>
          <a:srcRect l="4411" r="4412"/>
          <a:stretch>
            <a:fillRect/>
          </a:stretch>
        </p:blipFill>
        <p:spPr bwMode="auto">
          <a:xfrm>
            <a:off x="685800" y="758808"/>
            <a:ext cx="2433039" cy="331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oc 5.jpg"/>
          <p:cNvPicPr>
            <a:picLocks noChangeAspect="1"/>
          </p:cNvPicPr>
          <p:nvPr/>
        </p:nvPicPr>
        <p:blipFill>
          <a:blip r:embed="rId4" cstate="print"/>
          <a:srcRect l="2685" r="2514"/>
          <a:stretch>
            <a:fillRect/>
          </a:stretch>
        </p:blipFill>
        <p:spPr>
          <a:xfrm>
            <a:off x="5888477" y="830554"/>
            <a:ext cx="2350678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Doc 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30298" y="830554"/>
            <a:ext cx="234672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439540" y="152400"/>
            <a:ext cx="4421875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200" b="1" kern="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raffic" pitchFamily="2" charset="-78"/>
              </a:rPr>
              <a:t>گواهينامه‌ها ، عضويت‌ها . . . . </a:t>
            </a:r>
          </a:p>
        </p:txBody>
      </p:sp>
      <p:pic>
        <p:nvPicPr>
          <p:cNvPr id="7" name="Picture 6" descr="Doc 8.jpg"/>
          <p:cNvPicPr>
            <a:picLocks noChangeAspect="1"/>
          </p:cNvPicPr>
          <p:nvPr/>
        </p:nvPicPr>
        <p:blipFill>
          <a:blip r:embed="rId6" cstate="print"/>
          <a:srcRect l="744" t="923" r="1255" b="1081"/>
          <a:stretch>
            <a:fillRect/>
          </a:stretch>
        </p:blipFill>
        <p:spPr>
          <a:xfrm rot="16200000">
            <a:off x="1413400" y="3691999"/>
            <a:ext cx="2239833" cy="3237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3675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1494" y="1168400"/>
            <a:ext cx="9056748" cy="3959209"/>
            <a:chOff x="0" y="912"/>
            <a:chExt cx="5808" cy="2539"/>
          </a:xfrm>
        </p:grpSpPr>
        <p:pic>
          <p:nvPicPr>
            <p:cNvPr id="3" name="Picture 3" descr="iStock_000001402061XSmal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12"/>
              <a:ext cx="3825" cy="2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4" descr="iStock_000001402061XSmal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1983" y="912"/>
              <a:ext cx="3825" cy="2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8900" y="5610088"/>
            <a:ext cx="87714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fa-IR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Zar" pitchFamily="2" charset="-78"/>
              </a:rPr>
              <a:t>شركاي تجاري ما . . . . </a:t>
            </a:r>
            <a:endParaRPr lang="en-U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8534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762000"/>
            <a:ext cx="8001000" cy="381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>
                <a:cs typeface="Traffic" panose="00000400000000000000" pitchFamily="2" charset="-78"/>
              </a:rPr>
              <a:t>مناطق آزاد و ويژه اقتصادي و شهرک​ها</a:t>
            </a:r>
            <a:endParaRPr lang="en-US">
              <a:cs typeface="Traffic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3814950"/>
            <a:ext cx="8001000" cy="381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>
                <a:cs typeface="Traffic" panose="00000400000000000000" pitchFamily="2" charset="-78"/>
              </a:rPr>
              <a:t>حمل و نقل</a:t>
            </a:r>
            <a:endParaRPr lang="en-US">
              <a:cs typeface="Traffic" panose="000004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6300" y="2362200"/>
            <a:ext cx="7962900" cy="381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>
                <a:cs typeface="Traffic" panose="00000400000000000000" pitchFamily="2" charset="-78"/>
              </a:rPr>
              <a:t>نفت، گاز و پتروشيمي</a:t>
            </a:r>
            <a:endParaRPr lang="en-US">
              <a:cs typeface="Traffic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76300" y="5174675"/>
            <a:ext cx="7962900" cy="381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>
                <a:cs typeface="Traffic" panose="00000400000000000000" pitchFamily="2" charset="-78"/>
              </a:rPr>
              <a:t>گردشگري</a:t>
            </a:r>
            <a:endParaRPr lang="en-US">
              <a:cs typeface="Traffic" panose="00000400000000000000" pitchFamily="2" charset="-78"/>
            </a:endParaRPr>
          </a:p>
        </p:txBody>
      </p:sp>
      <p:pic>
        <p:nvPicPr>
          <p:cNvPr id="9" name="Picture 78" descr="R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204150"/>
            <a:ext cx="1125074" cy="100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S:\Utility\Arm_Logo\IK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9852" y="4453115"/>
            <a:ext cx="2070108" cy="523092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2" b="-997"/>
          <a:stretch/>
        </p:blipFill>
        <p:spPr>
          <a:xfrm>
            <a:off x="4800600" y="4394124"/>
            <a:ext cx="1602688" cy="641075"/>
          </a:xfrm>
          <a:prstGeom prst="rect">
            <a:avLst/>
          </a:prstGeom>
        </p:spPr>
      </p:pic>
      <p:pic>
        <p:nvPicPr>
          <p:cNvPr id="18" name="Picture 73" descr="METR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94836" y="4307205"/>
            <a:ext cx="1195800" cy="76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IAC_Final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9960" y="4235487"/>
            <a:ext cx="1066800" cy="698546"/>
          </a:xfrm>
          <a:prstGeom prst="rect">
            <a:avLst/>
          </a:prstGeom>
        </p:spPr>
      </p:pic>
      <p:sp>
        <p:nvSpPr>
          <p:cNvPr id="20" name="Text Box 93"/>
          <p:cNvSpPr txBox="1">
            <a:spLocks noChangeArrowheads="1"/>
          </p:cNvSpPr>
          <p:nvPr/>
        </p:nvSpPr>
        <p:spPr bwMode="auto">
          <a:xfrm>
            <a:off x="879447" y="4912962"/>
            <a:ext cx="16478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0" hangingPunct="0">
              <a:buFont typeface="Wingdings" pitchFamily="2" charset="2"/>
              <a:buNone/>
            </a:pPr>
            <a:r>
              <a:rPr lang="fa-IR" sz="1000" b="1" dirty="0">
                <a:solidFill>
                  <a:srgbClr val="376092"/>
                </a:solidFill>
                <a:latin typeface="Times New Roman" pitchFamily="18" charset="0"/>
                <a:cs typeface="Zar" pitchFamily="2" charset="-78"/>
              </a:rPr>
              <a:t>شركت فرودگاههاي كشور</a:t>
            </a:r>
            <a:endParaRPr lang="en-TT" sz="1000" b="1" dirty="0">
              <a:solidFill>
                <a:srgbClr val="376092"/>
              </a:solidFill>
              <a:latin typeface="Times New Roman" pitchFamily="18" charset="0"/>
              <a:cs typeface="Zar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63" y="1171050"/>
            <a:ext cx="1092042" cy="10920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68" y="1207917"/>
            <a:ext cx="1014816" cy="10305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601" y="2812383"/>
            <a:ext cx="912269" cy="912269"/>
          </a:xfrm>
          <a:prstGeom prst="rect">
            <a:avLst/>
          </a:prstGeom>
        </p:spPr>
      </p:pic>
      <p:pic>
        <p:nvPicPr>
          <p:cNvPr id="24" name="Picture 23" descr="NAFT 001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3F2ED"/>
              </a:clrFrom>
              <a:clrTo>
                <a:srgbClr val="F3F2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5923" y="2796510"/>
            <a:ext cx="1168005" cy="94900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05" y="2812383"/>
            <a:ext cx="535983" cy="9686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3"/>
          <a:stretch/>
        </p:blipFill>
        <p:spPr>
          <a:xfrm>
            <a:off x="806773" y="3015949"/>
            <a:ext cx="2133600" cy="6992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846" y="5747553"/>
            <a:ext cx="1712899" cy="493754"/>
          </a:xfrm>
          <a:prstGeom prst="rect">
            <a:avLst/>
          </a:prstGeom>
        </p:spPr>
      </p:pic>
      <p:pic>
        <p:nvPicPr>
          <p:cNvPr id="28" name="Picture 27" descr="133779.gif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415" b="15215"/>
          <a:stretch>
            <a:fillRect/>
          </a:stretch>
        </p:blipFill>
        <p:spPr>
          <a:xfrm>
            <a:off x="5087033" y="5654040"/>
            <a:ext cx="1029821" cy="7143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256" y="5599365"/>
            <a:ext cx="961462" cy="862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15" y="1201424"/>
            <a:ext cx="1363687" cy="11074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610251"/>
            <a:ext cx="735040" cy="8855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439540" y="152400"/>
            <a:ext cx="4421875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200" b="1" ker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raffic" pitchFamily="2" charset="-78"/>
              </a:rPr>
              <a:t>شرکاي تجاري ما</a:t>
            </a:r>
            <a:endParaRPr lang="fa-IR" sz="2200" b="1" kern="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raff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0819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914400"/>
            <a:ext cx="8144494" cy="381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>
                <a:cs typeface="Traffic" panose="00000400000000000000" pitchFamily="2" charset="-78"/>
              </a:rPr>
              <a:t>ساختمان و مجتمع​هاي چند​منظوره</a:t>
            </a:r>
            <a:endParaRPr lang="en-US">
              <a:cs typeface="Traffic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2667000"/>
            <a:ext cx="8144494" cy="381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>
                <a:cs typeface="Traffic" panose="00000400000000000000" pitchFamily="2" charset="-78"/>
              </a:rPr>
              <a:t>صنعت (خودرو، صنايع غذايي، صنعت برق)</a:t>
            </a:r>
            <a:endParaRPr lang="en-US">
              <a:cs typeface="Traffic" panose="000004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4419600"/>
            <a:ext cx="8144494" cy="381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>
                <a:cs typeface="Traffic" panose="00000400000000000000" pitchFamily="2" charset="-78"/>
              </a:rPr>
              <a:t>بخش عمومي</a:t>
            </a:r>
            <a:endParaRPr lang="en-US">
              <a:cs typeface="Traffic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10215"/>
            <a:ext cx="1158240" cy="676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377043"/>
            <a:ext cx="1143000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25020"/>
            <a:ext cx="2127504" cy="640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475014"/>
            <a:ext cx="1371600" cy="969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270107"/>
            <a:ext cx="1276350" cy="1038098"/>
          </a:xfrm>
          <a:prstGeom prst="rect">
            <a:avLst/>
          </a:prstGeom>
        </p:spPr>
      </p:pic>
      <p:pic>
        <p:nvPicPr>
          <p:cNvPr id="10" name="Picture 68" descr="metalorgy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4F7F0"/>
              </a:clrFrom>
              <a:clrTo>
                <a:srgbClr val="F4F7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3116" y="3194957"/>
            <a:ext cx="1007095" cy="107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69"/>
          <p:cNvSpPr txBox="1">
            <a:spLocks noChangeArrowheads="1"/>
          </p:cNvSpPr>
          <p:nvPr/>
        </p:nvSpPr>
        <p:spPr bwMode="auto">
          <a:xfrm>
            <a:off x="5461187" y="4119427"/>
            <a:ext cx="1250951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 eaLnBrk="0" hangingPunct="0">
              <a:buFont typeface="Wingdings" pitchFamily="2" charset="2"/>
              <a:buNone/>
            </a:pPr>
            <a:r>
              <a:rPr lang="fa-IR" sz="1000" b="1" dirty="0">
                <a:solidFill>
                  <a:srgbClr val="376092"/>
                </a:solidFill>
                <a:latin typeface="Times New Roman" pitchFamily="18" charset="0"/>
                <a:cs typeface="Zar" pitchFamily="2" charset="-78"/>
              </a:rPr>
              <a:t>متالورژي پودر ايران</a:t>
            </a:r>
            <a:endParaRPr lang="en-TT" sz="1000" b="1" dirty="0">
              <a:solidFill>
                <a:srgbClr val="376092"/>
              </a:solidFill>
              <a:latin typeface="Times New Roman" pitchFamily="18" charset="0"/>
              <a:cs typeface="Zar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87" y="3210621"/>
            <a:ext cx="1181130" cy="11811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02" y="3192052"/>
            <a:ext cx="1181100" cy="1181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000" b="2000"/>
          <a:stretch/>
        </p:blipFill>
        <p:spPr>
          <a:xfrm>
            <a:off x="5517715" y="5057064"/>
            <a:ext cx="1035485" cy="1115136"/>
          </a:xfrm>
          <a:prstGeom prst="rect">
            <a:avLst/>
          </a:prstGeom>
        </p:spPr>
      </p:pic>
      <p:sp>
        <p:nvSpPr>
          <p:cNvPr id="17" name="Text Box 55"/>
          <p:cNvSpPr txBox="1">
            <a:spLocks noChangeArrowheads="1"/>
          </p:cNvSpPr>
          <p:nvPr/>
        </p:nvSpPr>
        <p:spPr bwMode="auto">
          <a:xfrm>
            <a:off x="7166330" y="5907427"/>
            <a:ext cx="1990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1000" b="1" dirty="0">
                <a:cs typeface="Zar" pitchFamily="2" charset="-78"/>
              </a:rPr>
              <a:t>گمرك جمهوري اسلامي ايران</a:t>
            </a:r>
            <a:endParaRPr lang="en-TT" sz="1000" b="1" dirty="0">
              <a:cs typeface="Zar" pitchFamily="2" charset="-78"/>
            </a:endParaRPr>
          </a:p>
        </p:txBody>
      </p:sp>
      <p:pic>
        <p:nvPicPr>
          <p:cNvPr id="18" name="Picture 62" descr="Customs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309" r="2831"/>
          <a:stretch/>
        </p:blipFill>
        <p:spPr bwMode="auto">
          <a:xfrm>
            <a:off x="7848600" y="4931229"/>
            <a:ext cx="764169" cy="97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189" y="5282067"/>
            <a:ext cx="1373625" cy="8480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127" y="5240235"/>
            <a:ext cx="1314450" cy="100903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439540" y="152400"/>
            <a:ext cx="4421875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200" b="1" ker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raffic" pitchFamily="2" charset="-78"/>
              </a:rPr>
              <a:t>شرکاي تجاري ما</a:t>
            </a:r>
            <a:endParaRPr lang="fa-IR" sz="2200" b="1" kern="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raff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1534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956236"/>
            <a:ext cx="3669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000" dirty="0">
                <a:solidFill>
                  <a:srgbClr val="FFC000"/>
                </a:solidFill>
                <a:effectLst/>
                <a:cs typeface="Titr" pitchFamily="2" charset="-78"/>
              </a:rPr>
              <a:t>با تشکر از توجه شما</a:t>
            </a:r>
            <a:endParaRPr lang="en-US" sz="4000" dirty="0">
              <a:solidFill>
                <a:srgbClr val="FFC000"/>
              </a:solidFill>
              <a:effectLst/>
              <a:cs typeface="Titr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00200"/>
            <a:ext cx="3240024" cy="18044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400" y="0"/>
            <a:ext cx="3276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0606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3" r="-1"/>
          <a:stretch/>
        </p:blipFill>
        <p:spPr>
          <a:xfrm>
            <a:off x="-990" y="657251"/>
            <a:ext cx="9144990" cy="59078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990" y="990600"/>
            <a:ext cx="7543800" cy="1621970"/>
          </a:xfrm>
          <a:prstGeom prst="rect">
            <a:avLst/>
          </a:prstGeom>
          <a:solidFill>
            <a:srgbClr val="17375E">
              <a:alpha val="67059"/>
            </a:srgb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Low" rtl="1"/>
            <a:r>
              <a:rPr lang="fa-IR" sz="1600" dirty="0" err="1">
                <a:solidFill>
                  <a:schemeClr val="bg1"/>
                </a:solidFill>
                <a:cs typeface="Traffic" panose="00000400000000000000" pitchFamily="2" charset="-78"/>
              </a:rPr>
              <a:t>شركت</a:t>
            </a:r>
            <a:r>
              <a:rPr lang="fa-IR" sz="1600" dirty="0">
                <a:solidFill>
                  <a:schemeClr val="bg1"/>
                </a:solidFill>
                <a:cs typeface="Traffic" panose="00000400000000000000" pitchFamily="2" charset="-78"/>
              </a:rPr>
              <a:t> سنجش </a:t>
            </a:r>
            <a:r>
              <a:rPr lang="fa-IR" sz="1600" dirty="0" err="1">
                <a:solidFill>
                  <a:schemeClr val="bg1"/>
                </a:solidFill>
                <a:cs typeface="Traffic" panose="00000400000000000000" pitchFamily="2" charset="-78"/>
              </a:rPr>
              <a:t>امكان</a:t>
            </a:r>
            <a:r>
              <a:rPr lang="fa-IR" sz="1600" dirty="0">
                <a:solidFill>
                  <a:schemeClr val="bg1"/>
                </a:solidFill>
                <a:cs typeface="Traffic" panose="00000400000000000000" pitchFamily="2" charset="-78"/>
              </a:rPr>
              <a:t> طرح (</a:t>
            </a:r>
            <a:r>
              <a:rPr lang="fa-IR" sz="1600" dirty="0" err="1">
                <a:solidFill>
                  <a:schemeClr val="bg1"/>
                </a:solidFill>
                <a:cs typeface="Traffic" panose="00000400000000000000" pitchFamily="2" charset="-78"/>
              </a:rPr>
              <a:t>ساط</a:t>
            </a:r>
            <a:r>
              <a:rPr lang="fa-IR" sz="1600" dirty="0">
                <a:solidFill>
                  <a:schemeClr val="bg1"/>
                </a:solidFill>
                <a:cs typeface="Traffic" panose="00000400000000000000" pitchFamily="2" charset="-78"/>
              </a:rPr>
              <a:t>)، از فعالان </a:t>
            </a:r>
            <a:r>
              <a:rPr lang="fa-IR" sz="1600" dirty="0" err="1">
                <a:solidFill>
                  <a:schemeClr val="bg1"/>
                </a:solidFill>
                <a:cs typeface="Traffic" panose="00000400000000000000" pitchFamily="2" charset="-78"/>
              </a:rPr>
              <a:t>حوزه‌ي</a:t>
            </a:r>
            <a:r>
              <a:rPr lang="fa-IR" sz="1600" dirty="0">
                <a:solidFill>
                  <a:schemeClr val="bg1"/>
                </a:solidFill>
                <a:cs typeface="Traffic" panose="00000400000000000000" pitchFamily="2" charset="-78"/>
              </a:rPr>
              <a:t> خدمات </a:t>
            </a:r>
            <a:r>
              <a:rPr lang="fa-IR" sz="1600" dirty="0" err="1">
                <a:solidFill>
                  <a:schemeClr val="bg1"/>
                </a:solidFill>
                <a:cs typeface="Traffic" panose="00000400000000000000" pitchFamily="2" charset="-78"/>
              </a:rPr>
              <a:t>مهندسي</a:t>
            </a:r>
            <a:r>
              <a:rPr lang="fa-IR" sz="1600" dirty="0">
                <a:solidFill>
                  <a:schemeClr val="bg1"/>
                </a:solidFill>
                <a:cs typeface="Traffic" panose="00000400000000000000" pitchFamily="2" charset="-78"/>
              </a:rPr>
              <a:t> مشاور </a:t>
            </a:r>
            <a:r>
              <a:rPr lang="fa-IR" sz="1600" dirty="0" err="1">
                <a:solidFill>
                  <a:schemeClr val="bg1"/>
                </a:solidFill>
                <a:cs typeface="Traffic" panose="00000400000000000000" pitchFamily="2" charset="-78"/>
              </a:rPr>
              <a:t>كشور</a:t>
            </a:r>
            <a:r>
              <a:rPr lang="fa-IR" sz="1600" dirty="0">
                <a:solidFill>
                  <a:schemeClr val="bg1"/>
                </a:solidFill>
                <a:cs typeface="Traffic" panose="00000400000000000000" pitchFamily="2" charset="-78"/>
              </a:rPr>
              <a:t> است </a:t>
            </a:r>
            <a:r>
              <a:rPr lang="fa-IR" sz="1600" dirty="0" err="1">
                <a:solidFill>
                  <a:schemeClr val="bg1"/>
                </a:solidFill>
                <a:cs typeface="Traffic" panose="00000400000000000000" pitchFamily="2" charset="-78"/>
              </a:rPr>
              <a:t>كه</a:t>
            </a:r>
            <a:r>
              <a:rPr lang="fa-IR" sz="1600" dirty="0">
                <a:solidFill>
                  <a:schemeClr val="bg1"/>
                </a:solidFill>
                <a:cs typeface="Traffic" panose="00000400000000000000" pitchFamily="2" charset="-78"/>
              </a:rPr>
              <a:t> </a:t>
            </a:r>
            <a:r>
              <a:rPr lang="fa-IR" sz="1600" dirty="0" err="1">
                <a:solidFill>
                  <a:schemeClr val="bg1"/>
                </a:solidFill>
                <a:cs typeface="Traffic" panose="00000400000000000000" pitchFamily="2" charset="-78"/>
              </a:rPr>
              <a:t>كار</a:t>
            </a:r>
            <a:r>
              <a:rPr lang="fa-IR" sz="1600" dirty="0">
                <a:solidFill>
                  <a:schemeClr val="bg1"/>
                </a:solidFill>
                <a:cs typeface="Traffic" panose="00000400000000000000" pitchFamily="2" charset="-78"/>
              </a:rPr>
              <a:t> خود را در </a:t>
            </a:r>
            <a:r>
              <a:rPr lang="fa-IR" sz="1600" dirty="0" err="1">
                <a:solidFill>
                  <a:schemeClr val="bg1"/>
                </a:solidFill>
                <a:cs typeface="Traffic" panose="00000400000000000000" pitchFamily="2" charset="-78"/>
              </a:rPr>
              <a:t>زمينه‌ي</a:t>
            </a:r>
            <a:r>
              <a:rPr lang="fa-IR" sz="1600" dirty="0">
                <a:solidFill>
                  <a:schemeClr val="bg1"/>
                </a:solidFill>
                <a:cs typeface="Traffic" panose="00000400000000000000" pitchFamily="2" charset="-78"/>
              </a:rPr>
              <a:t> مشاوره </a:t>
            </a:r>
            <a:r>
              <a:rPr lang="fa-IR" sz="1600" dirty="0" err="1">
                <a:solidFill>
                  <a:schemeClr val="bg1"/>
                </a:solidFill>
                <a:cs typeface="Traffic" panose="00000400000000000000" pitchFamily="2" charset="-78"/>
              </a:rPr>
              <a:t>مديريت</a:t>
            </a:r>
            <a:r>
              <a:rPr lang="fa-IR" sz="1600" dirty="0">
                <a:solidFill>
                  <a:schemeClr val="bg1"/>
                </a:solidFill>
                <a:cs typeface="Traffic" panose="00000400000000000000" pitchFamily="2" charset="-78"/>
              </a:rPr>
              <a:t>، </a:t>
            </a:r>
            <a:r>
              <a:rPr lang="fa-IR" sz="1600" dirty="0" err="1">
                <a:solidFill>
                  <a:schemeClr val="bg1"/>
                </a:solidFill>
                <a:cs typeface="Traffic" panose="00000400000000000000" pitchFamily="2" charset="-78"/>
              </a:rPr>
              <a:t>سيستم</a:t>
            </a:r>
            <a:r>
              <a:rPr lang="fa-IR" sz="1600" dirty="0">
                <a:solidFill>
                  <a:schemeClr val="bg1"/>
                </a:solidFill>
                <a:cs typeface="Traffic" panose="00000400000000000000" pitchFamily="2" charset="-78"/>
              </a:rPr>
              <a:t>، اقتصاد </a:t>
            </a:r>
            <a:r>
              <a:rPr lang="fa-IR" sz="1600" dirty="0" err="1">
                <a:solidFill>
                  <a:schemeClr val="bg1"/>
                </a:solidFill>
                <a:cs typeface="Traffic" panose="00000400000000000000" pitchFamily="2" charset="-78"/>
              </a:rPr>
              <a:t>نزديک</a:t>
            </a:r>
            <a:r>
              <a:rPr lang="fa-IR" sz="1600" dirty="0">
                <a:solidFill>
                  <a:schemeClr val="bg1"/>
                </a:solidFill>
                <a:cs typeface="Traffic" panose="00000400000000000000" pitchFamily="2" charset="-78"/>
              </a:rPr>
              <a:t> به دو دهه </a:t>
            </a:r>
            <a:r>
              <a:rPr lang="fa-IR" sz="1600" dirty="0" err="1">
                <a:solidFill>
                  <a:schemeClr val="bg1"/>
                </a:solidFill>
                <a:cs typeface="Traffic" panose="00000400000000000000" pitchFamily="2" charset="-78"/>
              </a:rPr>
              <a:t>پيش</a:t>
            </a:r>
            <a:r>
              <a:rPr lang="fa-IR" sz="1600" dirty="0">
                <a:solidFill>
                  <a:schemeClr val="bg1"/>
                </a:solidFill>
                <a:cs typeface="Traffic" panose="00000400000000000000" pitchFamily="2" charset="-78"/>
              </a:rPr>
              <a:t> آغاز </a:t>
            </a:r>
            <a:r>
              <a:rPr lang="fa-IR" sz="1600" dirty="0" err="1">
                <a:solidFill>
                  <a:schemeClr val="bg1"/>
                </a:solidFill>
                <a:cs typeface="Traffic" panose="00000400000000000000" pitchFamily="2" charset="-78"/>
              </a:rPr>
              <a:t>كرده</a:t>
            </a:r>
            <a:r>
              <a:rPr lang="fa-IR" sz="1600" dirty="0">
                <a:solidFill>
                  <a:schemeClr val="bg1"/>
                </a:solidFill>
                <a:cs typeface="Traffic" panose="00000400000000000000" pitchFamily="2" charset="-78"/>
              </a:rPr>
              <a:t> است. </a:t>
            </a:r>
            <a:r>
              <a:rPr lang="fa-IR" sz="1600" dirty="0" err="1">
                <a:solidFill>
                  <a:schemeClr val="bg1"/>
                </a:solidFill>
                <a:cs typeface="Traffic" panose="00000400000000000000" pitchFamily="2" charset="-78"/>
              </a:rPr>
              <a:t>شركت</a:t>
            </a:r>
            <a:r>
              <a:rPr lang="fa-IR" sz="1600" dirty="0">
                <a:solidFill>
                  <a:schemeClr val="bg1"/>
                </a:solidFill>
                <a:cs typeface="Traffic" panose="00000400000000000000" pitchFamily="2" charset="-78"/>
              </a:rPr>
              <a:t> </a:t>
            </a:r>
            <a:r>
              <a:rPr lang="fa-IR" sz="1600" dirty="0" err="1">
                <a:solidFill>
                  <a:schemeClr val="bg1"/>
                </a:solidFill>
                <a:cs typeface="Traffic" panose="00000400000000000000" pitchFamily="2" charset="-78"/>
              </a:rPr>
              <a:t>ساط</a:t>
            </a:r>
            <a:r>
              <a:rPr lang="fa-IR" sz="1600" dirty="0">
                <a:solidFill>
                  <a:schemeClr val="bg1"/>
                </a:solidFill>
                <a:cs typeface="Traffic" panose="00000400000000000000" pitchFamily="2" charset="-78"/>
              </a:rPr>
              <a:t> از بدو </a:t>
            </a:r>
            <a:r>
              <a:rPr lang="fa-IR" sz="1600" dirty="0" err="1">
                <a:solidFill>
                  <a:schemeClr val="bg1"/>
                </a:solidFill>
                <a:cs typeface="Traffic" panose="00000400000000000000" pitchFamily="2" charset="-78"/>
              </a:rPr>
              <a:t>فعاليت</a:t>
            </a:r>
            <a:r>
              <a:rPr lang="fa-IR" sz="1600" dirty="0">
                <a:solidFill>
                  <a:schemeClr val="bg1"/>
                </a:solidFill>
                <a:cs typeface="Traffic" panose="00000400000000000000" pitchFamily="2" charset="-78"/>
              </a:rPr>
              <a:t>، در </a:t>
            </a:r>
            <a:r>
              <a:rPr lang="fa-IR" sz="1600" dirty="0" err="1">
                <a:solidFill>
                  <a:schemeClr val="bg1"/>
                </a:solidFill>
                <a:cs typeface="Traffic" panose="00000400000000000000" pitchFamily="2" charset="-78"/>
              </a:rPr>
              <a:t>زمره‌ي</a:t>
            </a:r>
            <a:r>
              <a:rPr lang="fa-IR" sz="1600" dirty="0">
                <a:solidFill>
                  <a:schemeClr val="bg1"/>
                </a:solidFill>
                <a:cs typeface="Traffic" panose="00000400000000000000" pitchFamily="2" charset="-78"/>
              </a:rPr>
              <a:t> </a:t>
            </a:r>
            <a:r>
              <a:rPr lang="fa-IR" sz="1600" dirty="0" err="1">
                <a:solidFill>
                  <a:schemeClr val="bg1"/>
                </a:solidFill>
                <a:cs typeface="Traffic" panose="00000400000000000000" pitchFamily="2" charset="-78"/>
              </a:rPr>
              <a:t>پيشگامان</a:t>
            </a:r>
            <a:r>
              <a:rPr lang="fa-IR" sz="1600" dirty="0">
                <a:solidFill>
                  <a:schemeClr val="bg1"/>
                </a:solidFill>
                <a:cs typeface="Traffic" panose="00000400000000000000" pitchFamily="2" charset="-78"/>
              </a:rPr>
              <a:t> و </a:t>
            </a:r>
            <a:r>
              <a:rPr lang="fa-IR" sz="1600" dirty="0" err="1">
                <a:solidFill>
                  <a:schemeClr val="bg1"/>
                </a:solidFill>
                <a:cs typeface="Traffic" panose="00000400000000000000" pitchFamily="2" charset="-78"/>
              </a:rPr>
              <a:t>نوآوران</a:t>
            </a:r>
            <a:r>
              <a:rPr lang="fa-IR" sz="1600" dirty="0">
                <a:solidFill>
                  <a:schemeClr val="bg1"/>
                </a:solidFill>
                <a:cs typeface="Traffic" panose="00000400000000000000" pitchFamily="2" charset="-78"/>
              </a:rPr>
              <a:t> </a:t>
            </a:r>
            <a:r>
              <a:rPr lang="fa-IR" sz="1600" dirty="0" err="1">
                <a:solidFill>
                  <a:schemeClr val="bg1"/>
                </a:solidFill>
                <a:cs typeface="Traffic" panose="00000400000000000000" pitchFamily="2" charset="-78"/>
              </a:rPr>
              <a:t>اين</a:t>
            </a:r>
            <a:r>
              <a:rPr lang="fa-IR" sz="1600" dirty="0">
                <a:solidFill>
                  <a:schemeClr val="bg1"/>
                </a:solidFill>
                <a:cs typeface="Traffic" panose="00000400000000000000" pitchFamily="2" charset="-78"/>
              </a:rPr>
              <a:t> حوزه از خدمات و در گروه </a:t>
            </a:r>
            <a:r>
              <a:rPr lang="fa-IR" sz="1600" dirty="0" err="1">
                <a:solidFill>
                  <a:schemeClr val="bg1"/>
                </a:solidFill>
                <a:cs typeface="Traffic" panose="00000400000000000000" pitchFamily="2" charset="-78"/>
              </a:rPr>
              <a:t>نخستين</a:t>
            </a:r>
            <a:r>
              <a:rPr lang="fa-IR" sz="1600" dirty="0">
                <a:solidFill>
                  <a:schemeClr val="bg1"/>
                </a:solidFill>
                <a:cs typeface="Traffic" panose="00000400000000000000" pitchFamily="2" charset="-78"/>
              </a:rPr>
              <a:t> </a:t>
            </a:r>
            <a:r>
              <a:rPr lang="fa-IR" sz="1600" dirty="0" err="1">
                <a:solidFill>
                  <a:schemeClr val="bg1"/>
                </a:solidFill>
                <a:cs typeface="Traffic" panose="00000400000000000000" pitchFamily="2" charset="-78"/>
              </a:rPr>
              <a:t>مجموعه‌هاي</a:t>
            </a:r>
            <a:r>
              <a:rPr lang="fa-IR" sz="1600" dirty="0">
                <a:solidFill>
                  <a:schemeClr val="bg1"/>
                </a:solidFill>
                <a:cs typeface="Traffic" panose="00000400000000000000" pitchFamily="2" charset="-78"/>
              </a:rPr>
              <a:t> </a:t>
            </a:r>
            <a:r>
              <a:rPr lang="fa-IR" sz="1600" dirty="0" err="1">
                <a:solidFill>
                  <a:schemeClr val="bg1"/>
                </a:solidFill>
                <a:cs typeface="Traffic" panose="00000400000000000000" pitchFamily="2" charset="-78"/>
              </a:rPr>
              <a:t>موفقي</a:t>
            </a:r>
            <a:r>
              <a:rPr lang="fa-IR" sz="1600" dirty="0">
                <a:solidFill>
                  <a:schemeClr val="bg1"/>
                </a:solidFill>
                <a:cs typeface="Traffic" panose="00000400000000000000" pitchFamily="2" charset="-78"/>
              </a:rPr>
              <a:t> بوده است </a:t>
            </a:r>
            <a:r>
              <a:rPr lang="fa-IR" sz="1600" dirty="0" err="1">
                <a:solidFill>
                  <a:schemeClr val="bg1"/>
                </a:solidFill>
                <a:cs typeface="Traffic" panose="00000400000000000000" pitchFamily="2" charset="-78"/>
              </a:rPr>
              <a:t>كه</a:t>
            </a:r>
            <a:r>
              <a:rPr lang="fa-IR" sz="1600" dirty="0">
                <a:solidFill>
                  <a:schemeClr val="bg1"/>
                </a:solidFill>
                <a:cs typeface="Traffic" panose="00000400000000000000" pitchFamily="2" charset="-78"/>
              </a:rPr>
              <a:t> به صورت </a:t>
            </a:r>
            <a:r>
              <a:rPr lang="fa-IR" sz="1600" dirty="0" err="1">
                <a:solidFill>
                  <a:schemeClr val="bg1"/>
                </a:solidFill>
                <a:cs typeface="Traffic" panose="00000400000000000000" pitchFamily="2" charset="-78"/>
              </a:rPr>
              <a:t>تخصصي</a:t>
            </a:r>
            <a:r>
              <a:rPr lang="fa-IR" sz="1600" dirty="0">
                <a:solidFill>
                  <a:schemeClr val="bg1"/>
                </a:solidFill>
                <a:cs typeface="Traffic" panose="00000400000000000000" pitchFamily="2" charset="-78"/>
              </a:rPr>
              <a:t> در </a:t>
            </a:r>
            <a:r>
              <a:rPr lang="fa-IR" sz="1600" dirty="0" err="1">
                <a:solidFill>
                  <a:schemeClr val="bg1"/>
                </a:solidFill>
                <a:cs typeface="Traffic" panose="00000400000000000000" pitchFamily="2" charset="-78"/>
              </a:rPr>
              <a:t>زمينه‌ي</a:t>
            </a:r>
            <a:r>
              <a:rPr lang="fa-IR" sz="1600" dirty="0">
                <a:solidFill>
                  <a:schemeClr val="bg1"/>
                </a:solidFill>
                <a:cs typeface="Traffic" panose="00000400000000000000" pitchFamily="2" charset="-78"/>
              </a:rPr>
              <a:t> </a:t>
            </a:r>
            <a:r>
              <a:rPr lang="fa-IR" sz="1600" dirty="0" err="1">
                <a:solidFill>
                  <a:schemeClr val="bg1"/>
                </a:solidFill>
                <a:cs typeface="Traffic" panose="00000400000000000000" pitchFamily="2" charset="-78"/>
              </a:rPr>
              <a:t>مشاوره‌هاي</a:t>
            </a:r>
            <a:r>
              <a:rPr lang="fa-IR" sz="1600" dirty="0">
                <a:solidFill>
                  <a:schemeClr val="bg1"/>
                </a:solidFill>
                <a:cs typeface="Traffic" panose="00000400000000000000" pitchFamily="2" charset="-78"/>
              </a:rPr>
              <a:t> </a:t>
            </a:r>
            <a:r>
              <a:rPr lang="fa-IR" sz="1600" dirty="0" err="1">
                <a:solidFill>
                  <a:schemeClr val="bg1"/>
                </a:solidFill>
                <a:cs typeface="Traffic" panose="00000400000000000000" pitchFamily="2" charset="-78"/>
              </a:rPr>
              <a:t>اقتصادي</a:t>
            </a:r>
            <a:r>
              <a:rPr lang="fa-IR" sz="1600" dirty="0">
                <a:solidFill>
                  <a:schemeClr val="bg1"/>
                </a:solidFill>
                <a:cs typeface="Traffic" panose="00000400000000000000" pitchFamily="2" charset="-78"/>
              </a:rPr>
              <a:t> و مطالعات </a:t>
            </a:r>
            <a:r>
              <a:rPr lang="fa-IR" sz="1600" dirty="0" err="1">
                <a:solidFill>
                  <a:schemeClr val="bg1"/>
                </a:solidFill>
                <a:cs typeface="Traffic" panose="00000400000000000000" pitchFamily="2" charset="-78"/>
              </a:rPr>
              <a:t>امكان‌سنجي</a:t>
            </a:r>
            <a:r>
              <a:rPr lang="fa-IR" sz="1600" dirty="0">
                <a:solidFill>
                  <a:schemeClr val="bg1"/>
                </a:solidFill>
                <a:cs typeface="Traffic" panose="00000400000000000000" pitchFamily="2" charset="-78"/>
              </a:rPr>
              <a:t> </a:t>
            </a:r>
            <a:r>
              <a:rPr lang="fa-IR" sz="1600" dirty="0" err="1">
                <a:solidFill>
                  <a:schemeClr val="bg1"/>
                </a:solidFill>
                <a:cs typeface="Traffic" panose="00000400000000000000" pitchFamily="2" charset="-78"/>
              </a:rPr>
              <a:t>فعاليت</a:t>
            </a:r>
            <a:r>
              <a:rPr lang="fa-IR" sz="1600" dirty="0">
                <a:solidFill>
                  <a:schemeClr val="bg1"/>
                </a:solidFill>
                <a:cs typeface="Traffic" panose="00000400000000000000" pitchFamily="2" charset="-78"/>
              </a:rPr>
              <a:t> </a:t>
            </a:r>
            <a:r>
              <a:rPr lang="fa-IR" sz="1600" dirty="0" err="1">
                <a:solidFill>
                  <a:schemeClr val="bg1"/>
                </a:solidFill>
                <a:cs typeface="Traffic" panose="00000400000000000000" pitchFamily="2" charset="-78"/>
              </a:rPr>
              <a:t>كرده‌اند</a:t>
            </a:r>
            <a:r>
              <a:rPr lang="fa-IR" sz="1600" dirty="0">
                <a:solidFill>
                  <a:schemeClr val="bg1"/>
                </a:solidFill>
                <a:cs typeface="Traffic" panose="00000400000000000000" pitchFamily="2" charset="-78"/>
              </a:rPr>
              <a:t>. </a:t>
            </a:r>
            <a:r>
              <a:rPr lang="fa-IR" sz="1600" dirty="0" err="1">
                <a:solidFill>
                  <a:schemeClr val="bg1"/>
                </a:solidFill>
                <a:cs typeface="Traffic" panose="00000400000000000000" pitchFamily="2" charset="-78"/>
              </a:rPr>
              <a:t>ساط</a:t>
            </a:r>
            <a:r>
              <a:rPr lang="fa-IR" sz="1600" dirty="0">
                <a:solidFill>
                  <a:schemeClr val="bg1"/>
                </a:solidFill>
                <a:cs typeface="Traffic" panose="00000400000000000000" pitchFamily="2" charset="-78"/>
              </a:rPr>
              <a:t>، </a:t>
            </a:r>
            <a:r>
              <a:rPr lang="fa-IR" sz="1600" dirty="0" err="1">
                <a:solidFill>
                  <a:schemeClr val="bg1"/>
                </a:solidFill>
                <a:cs typeface="Traffic" panose="00000400000000000000" pitchFamily="2" charset="-78"/>
              </a:rPr>
              <a:t>هم‌اينك</a:t>
            </a:r>
            <a:r>
              <a:rPr lang="fa-IR" sz="1600" dirty="0">
                <a:solidFill>
                  <a:schemeClr val="bg1"/>
                </a:solidFill>
                <a:cs typeface="Traffic" panose="00000400000000000000" pitchFamily="2" charset="-78"/>
              </a:rPr>
              <a:t> </a:t>
            </a:r>
            <a:r>
              <a:rPr lang="fa-IR" sz="1600" dirty="0" err="1">
                <a:solidFill>
                  <a:schemeClr val="bg1"/>
                </a:solidFill>
                <a:cs typeface="Traffic" panose="00000400000000000000" pitchFamily="2" charset="-78"/>
              </a:rPr>
              <a:t>نيز</a:t>
            </a:r>
            <a:r>
              <a:rPr lang="fa-IR" sz="1600" dirty="0">
                <a:solidFill>
                  <a:schemeClr val="bg1"/>
                </a:solidFill>
                <a:cs typeface="Traffic" panose="00000400000000000000" pitchFamily="2" charset="-78"/>
              </a:rPr>
              <a:t> در </a:t>
            </a:r>
            <a:r>
              <a:rPr lang="fa-IR" sz="1600" dirty="0" err="1">
                <a:solidFill>
                  <a:schemeClr val="bg1"/>
                </a:solidFill>
                <a:cs typeface="Traffic" panose="00000400000000000000" pitchFamily="2" charset="-78"/>
              </a:rPr>
              <a:t>ميان</a:t>
            </a:r>
            <a:r>
              <a:rPr lang="fa-IR" sz="1600" dirty="0">
                <a:solidFill>
                  <a:schemeClr val="bg1"/>
                </a:solidFill>
                <a:cs typeface="Traffic" panose="00000400000000000000" pitchFamily="2" charset="-78"/>
              </a:rPr>
              <a:t> دست </a:t>
            </a:r>
            <a:r>
              <a:rPr lang="fa-IR" sz="1600" dirty="0" err="1">
                <a:solidFill>
                  <a:schemeClr val="bg1"/>
                </a:solidFill>
                <a:cs typeface="Traffic" panose="00000400000000000000" pitchFamily="2" charset="-78"/>
              </a:rPr>
              <a:t>اندركاران</a:t>
            </a:r>
            <a:r>
              <a:rPr lang="fa-IR" sz="1600" dirty="0">
                <a:solidFill>
                  <a:schemeClr val="bg1"/>
                </a:solidFill>
                <a:cs typeface="Traffic" panose="00000400000000000000" pitchFamily="2" charset="-78"/>
              </a:rPr>
              <a:t> </a:t>
            </a:r>
            <a:r>
              <a:rPr lang="fa-IR" sz="1600" dirty="0" err="1">
                <a:solidFill>
                  <a:schemeClr val="bg1"/>
                </a:solidFill>
                <a:cs typeface="Traffic" panose="00000400000000000000" pitchFamily="2" charset="-78"/>
              </a:rPr>
              <a:t>اين</a:t>
            </a:r>
            <a:r>
              <a:rPr lang="fa-IR" sz="1600" dirty="0">
                <a:solidFill>
                  <a:schemeClr val="bg1"/>
                </a:solidFill>
                <a:cs typeface="Traffic" panose="00000400000000000000" pitchFamily="2" charset="-78"/>
              </a:rPr>
              <a:t> حوزه از خدمات‌، جزو </a:t>
            </a:r>
            <a:r>
              <a:rPr lang="fa-IR" sz="1600" dirty="0" err="1">
                <a:solidFill>
                  <a:schemeClr val="bg1"/>
                </a:solidFill>
                <a:cs typeface="Traffic" panose="00000400000000000000" pitchFamily="2" charset="-78"/>
              </a:rPr>
              <a:t>خبرگان</a:t>
            </a:r>
            <a:r>
              <a:rPr lang="fa-IR" sz="1600" dirty="0">
                <a:solidFill>
                  <a:schemeClr val="bg1"/>
                </a:solidFill>
                <a:cs typeface="Traffic" panose="00000400000000000000" pitchFamily="2" charset="-78"/>
              </a:rPr>
              <a:t> و صاحب نظران شناخته </a:t>
            </a:r>
            <a:r>
              <a:rPr lang="fa-IR" sz="1600" dirty="0" err="1">
                <a:solidFill>
                  <a:schemeClr val="bg1"/>
                </a:solidFill>
                <a:cs typeface="Traffic" panose="00000400000000000000" pitchFamily="2" charset="-78"/>
              </a:rPr>
              <a:t>مي‌شود</a:t>
            </a:r>
            <a:r>
              <a:rPr lang="fa-IR" sz="1600" dirty="0">
                <a:solidFill>
                  <a:schemeClr val="bg1"/>
                </a:solidFill>
                <a:cs typeface="Traffic" panose="00000400000000000000" pitchFamily="2" charset="-78"/>
              </a:rPr>
              <a:t>.</a:t>
            </a:r>
            <a:endParaRPr lang="en-US" sz="1600" dirty="0">
              <a:solidFill>
                <a:schemeClr val="bg1"/>
              </a:solidFill>
              <a:cs typeface="Traffic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5" b="41554"/>
          <a:stretch/>
        </p:blipFill>
        <p:spPr>
          <a:xfrm>
            <a:off x="7086600" y="819974"/>
            <a:ext cx="1828800" cy="1908793"/>
          </a:xfrm>
          <a:prstGeom prst="ellipse">
            <a:avLst/>
          </a:prstGeom>
          <a:ln w="76200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70" y="2903167"/>
            <a:ext cx="1304460" cy="913122"/>
          </a:xfrm>
          <a:prstGeom prst="ellipse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029200" y="4195431"/>
            <a:ext cx="3657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45627" y="4245862"/>
            <a:ext cx="4069773" cy="144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160000"/>
              <a:defRPr/>
            </a:pPr>
            <a:r>
              <a:rPr lang="fa-IR" b="1" kern="0">
                <a:solidFill>
                  <a:srgbClr val="002060"/>
                </a:solidFill>
                <a:cs typeface="Traffic" panose="00000400000000000000" pitchFamily="2" charset="-78"/>
              </a:rPr>
              <a:t>مشاوره در امور سرمايه‌گذاري و اقتصاد</a:t>
            </a:r>
            <a:endParaRPr lang="en-US" b="1" kern="0">
              <a:solidFill>
                <a:srgbClr val="002060"/>
              </a:solidFill>
              <a:cs typeface="Traffic" panose="00000400000000000000" pitchFamily="2" charset="-78"/>
            </a:endParaRPr>
          </a:p>
          <a:p>
            <a:pPr algn="ct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160000"/>
              <a:defRPr/>
            </a:pPr>
            <a:r>
              <a:rPr lang="fa-IR" b="1" kern="0">
                <a:solidFill>
                  <a:srgbClr val="002060"/>
                </a:solidFill>
                <a:cs typeface="Traffic" panose="00000400000000000000" pitchFamily="2" charset="-78"/>
              </a:rPr>
              <a:t>مطالعات بازار</a:t>
            </a:r>
            <a:endParaRPr lang="en-US" b="1" kern="0">
              <a:solidFill>
                <a:srgbClr val="002060"/>
              </a:solidFill>
              <a:cs typeface="Traffic" panose="00000400000000000000" pitchFamily="2" charset="-78"/>
            </a:endParaRPr>
          </a:p>
          <a:p>
            <a:pPr algn="ct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160000"/>
              <a:defRPr/>
            </a:pPr>
            <a:r>
              <a:rPr lang="fa-IR" b="1" kern="0">
                <a:solidFill>
                  <a:srgbClr val="002060"/>
                </a:solidFill>
                <a:cs typeface="Traffic" panose="00000400000000000000" pitchFamily="2" charset="-78"/>
              </a:rPr>
              <a:t>مشاوره مديريت و سيستم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3E5EA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34" y="2590800"/>
            <a:ext cx="1537856" cy="153785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623454" y="4195431"/>
            <a:ext cx="3657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3454" y="4207180"/>
            <a:ext cx="365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 fontAlgn="base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160000"/>
              <a:defRPr/>
            </a:pPr>
            <a:r>
              <a:rPr lang="fa-IR" b="1" kern="0">
                <a:solidFill>
                  <a:srgbClr val="002060"/>
                </a:solidFill>
                <a:cs typeface="Traffic" panose="00000400000000000000" pitchFamily="2" charset="-78"/>
              </a:rPr>
              <a:t>شرکت مهندسين مشاور سنجش امکان طرح خدمات مشاوره​اي خود را در داخل و خارج از کشور با بهره​گيري از واحد​هاي تخصصي و پشتيباني و حرفه​اي در قالب يک ساختار شبکه​اي همگن با بکارگيري دانش فني و متدولوژي روز​آمد و با تکيه بر اصول مشتري مداري ارائه مي​نمايد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81699" y="3732527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>
                <a:solidFill>
                  <a:schemeClr val="accent6"/>
                </a:solidFill>
                <a:cs typeface="Traffic" panose="00000400000000000000" pitchFamily="2" charset="-78"/>
              </a:rPr>
              <a:t>خدمات ساط</a:t>
            </a:r>
            <a:endParaRPr lang="en-US">
              <a:solidFill>
                <a:schemeClr val="accent6"/>
              </a:solidFill>
              <a:cs typeface="Traffic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7161" y="3732527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>
                <a:solidFill>
                  <a:schemeClr val="accent6"/>
                </a:solidFill>
                <a:cs typeface="Traffic" panose="00000400000000000000" pitchFamily="2" charset="-78"/>
              </a:rPr>
              <a:t>چشم​انداز ساط</a:t>
            </a:r>
            <a:endParaRPr lang="en-US">
              <a:solidFill>
                <a:schemeClr val="accent6"/>
              </a:solidFill>
              <a:cs typeface="Traffic" panose="00000400000000000000" pitchFamily="2" charset="-78"/>
            </a:endParaRPr>
          </a:p>
        </p:txBody>
      </p:sp>
      <p:sp>
        <p:nvSpPr>
          <p:cNvPr id="16" name="Rectangle 11"/>
          <p:cNvSpPr txBox="1">
            <a:spLocks noChangeArrowheads="1"/>
          </p:cNvSpPr>
          <p:nvPr/>
        </p:nvSpPr>
        <p:spPr>
          <a:xfrm>
            <a:off x="1714480" y="20847"/>
            <a:ext cx="7215238" cy="6889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2400"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ffic" pitchFamily="2" charset="-78"/>
              </a:rPr>
              <a:t>مهندسين مشاور سنجش امکان طرح</a:t>
            </a:r>
          </a:p>
        </p:txBody>
      </p:sp>
    </p:spTree>
    <p:extLst>
      <p:ext uri="{BB962C8B-B14F-4D97-AF65-F5344CB8AC3E}">
        <p14:creationId xmlns:p14="http://schemas.microsoft.com/office/powerpoint/2010/main" val="99462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66245"/>
            <a:ext cx="9144000" cy="58869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7858" y="1241"/>
            <a:ext cx="8989942" cy="665004"/>
          </a:xfrm>
        </p:spPr>
        <p:txBody>
          <a:bodyPr>
            <a:normAutofit/>
          </a:bodyPr>
          <a:lstStyle/>
          <a:p>
            <a:pPr algn="r" rtl="1"/>
            <a:r>
              <a:rPr lang="fa-IR" sz="1800" b="1" dirty="0">
                <a:solidFill>
                  <a:srgbClr val="FFC000"/>
                </a:solidFill>
                <a:cs typeface="B Traffic" panose="00000400000000000000" pitchFamily="2" charset="-78"/>
              </a:rPr>
              <a:t>حوزه‌های فعالیت سنجش‌امکان طرح</a:t>
            </a:r>
            <a:endParaRPr lang="en-US" sz="1800" b="1" dirty="0">
              <a:solidFill>
                <a:srgbClr val="FFC000"/>
              </a:solidFill>
              <a:cs typeface="B Traffic" panose="00000400000000000000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5536" y="892945"/>
            <a:ext cx="5498297" cy="5507855"/>
            <a:chOff x="1822852" y="892945"/>
            <a:chExt cx="5498297" cy="5507855"/>
          </a:xfrm>
        </p:grpSpPr>
        <p:grpSp>
          <p:nvGrpSpPr>
            <p:cNvPr id="13" name="Group 12"/>
            <p:cNvGrpSpPr/>
            <p:nvPr/>
          </p:nvGrpSpPr>
          <p:grpSpPr>
            <a:xfrm>
              <a:off x="1822852" y="892945"/>
              <a:ext cx="5498297" cy="5507855"/>
              <a:chOff x="2187315" y="1308023"/>
              <a:chExt cx="4800600" cy="480894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187315" y="1308023"/>
                <a:ext cx="4800600" cy="4808945"/>
                <a:chOff x="2516446" y="1671180"/>
                <a:chExt cx="4111108" cy="4118255"/>
              </a:xfrm>
            </p:grpSpPr>
            <p:sp>
              <p:nvSpPr>
                <p:cNvPr id="7" name="Freeform 6"/>
                <p:cNvSpPr>
                  <a:spLocks/>
                </p:cNvSpPr>
                <p:nvPr/>
              </p:nvSpPr>
              <p:spPr bwMode="auto">
                <a:xfrm>
                  <a:off x="3217908" y="3980404"/>
                  <a:ext cx="3400120" cy="1809031"/>
                </a:xfrm>
                <a:custGeom>
                  <a:avLst/>
                  <a:gdLst>
                    <a:gd name="T0" fmla="*/ 2841 w 2855"/>
                    <a:gd name="T1" fmla="*/ 100 h 1519"/>
                    <a:gd name="T2" fmla="*/ 2795 w 2855"/>
                    <a:gd name="T3" fmla="*/ 297 h 1519"/>
                    <a:gd name="T4" fmla="*/ 2726 w 2855"/>
                    <a:gd name="T5" fmla="*/ 485 h 1519"/>
                    <a:gd name="T6" fmla="*/ 2636 w 2855"/>
                    <a:gd name="T7" fmla="*/ 662 h 1519"/>
                    <a:gd name="T8" fmla="*/ 2526 w 2855"/>
                    <a:gd name="T9" fmla="*/ 825 h 1519"/>
                    <a:gd name="T10" fmla="*/ 2397 w 2855"/>
                    <a:gd name="T11" fmla="*/ 976 h 1519"/>
                    <a:gd name="T12" fmla="*/ 2250 w 2855"/>
                    <a:gd name="T13" fmla="*/ 1111 h 1519"/>
                    <a:gd name="T14" fmla="*/ 2090 w 2855"/>
                    <a:gd name="T15" fmla="*/ 1230 h 1519"/>
                    <a:gd name="T16" fmla="*/ 1915 w 2855"/>
                    <a:gd name="T17" fmla="*/ 1330 h 1519"/>
                    <a:gd name="T18" fmla="*/ 1727 w 2855"/>
                    <a:gd name="T19" fmla="*/ 1410 h 1519"/>
                    <a:gd name="T20" fmla="*/ 1528 w 2855"/>
                    <a:gd name="T21" fmla="*/ 1470 h 1519"/>
                    <a:gd name="T22" fmla="*/ 1320 w 2855"/>
                    <a:gd name="T23" fmla="*/ 1506 h 1519"/>
                    <a:gd name="T24" fmla="*/ 1106 w 2855"/>
                    <a:gd name="T25" fmla="*/ 1519 h 1519"/>
                    <a:gd name="T26" fmla="*/ 887 w 2855"/>
                    <a:gd name="T27" fmla="*/ 1506 h 1519"/>
                    <a:gd name="T28" fmla="*/ 676 w 2855"/>
                    <a:gd name="T29" fmla="*/ 1468 h 1519"/>
                    <a:gd name="T30" fmla="*/ 475 w 2855"/>
                    <a:gd name="T31" fmla="*/ 1407 h 1519"/>
                    <a:gd name="T32" fmla="*/ 312 w 2855"/>
                    <a:gd name="T33" fmla="*/ 1316 h 1519"/>
                    <a:gd name="T34" fmla="*/ 201 w 2855"/>
                    <a:gd name="T35" fmla="*/ 1211 h 1519"/>
                    <a:gd name="T36" fmla="*/ 118 w 2855"/>
                    <a:gd name="T37" fmla="*/ 1106 h 1519"/>
                    <a:gd name="T38" fmla="*/ 61 w 2855"/>
                    <a:gd name="T39" fmla="*/ 1006 h 1519"/>
                    <a:gd name="T40" fmla="*/ 24 w 2855"/>
                    <a:gd name="T41" fmla="*/ 907 h 1519"/>
                    <a:gd name="T42" fmla="*/ 4 w 2855"/>
                    <a:gd name="T43" fmla="*/ 814 h 1519"/>
                    <a:gd name="T44" fmla="*/ 0 w 2855"/>
                    <a:gd name="T45" fmla="*/ 727 h 1519"/>
                    <a:gd name="T46" fmla="*/ 7 w 2855"/>
                    <a:gd name="T47" fmla="*/ 647 h 1519"/>
                    <a:gd name="T48" fmla="*/ 1987 w 2855"/>
                    <a:gd name="T49" fmla="*/ 652 h 1519"/>
                    <a:gd name="T50" fmla="*/ 2005 w 2855"/>
                    <a:gd name="T51" fmla="*/ 652 h 1519"/>
                    <a:gd name="T52" fmla="*/ 2038 w 2855"/>
                    <a:gd name="T53" fmla="*/ 650 h 1519"/>
                    <a:gd name="T54" fmla="*/ 2085 w 2855"/>
                    <a:gd name="T55" fmla="*/ 646 h 1519"/>
                    <a:gd name="T56" fmla="*/ 2144 w 2855"/>
                    <a:gd name="T57" fmla="*/ 637 h 1519"/>
                    <a:gd name="T58" fmla="*/ 2212 w 2855"/>
                    <a:gd name="T59" fmla="*/ 623 h 1519"/>
                    <a:gd name="T60" fmla="*/ 2286 w 2855"/>
                    <a:gd name="T61" fmla="*/ 603 h 1519"/>
                    <a:gd name="T62" fmla="*/ 2364 w 2855"/>
                    <a:gd name="T63" fmla="*/ 575 h 1519"/>
                    <a:gd name="T64" fmla="*/ 2445 w 2855"/>
                    <a:gd name="T65" fmla="*/ 538 h 1519"/>
                    <a:gd name="T66" fmla="*/ 2525 w 2855"/>
                    <a:gd name="T67" fmla="*/ 491 h 1519"/>
                    <a:gd name="T68" fmla="*/ 2602 w 2855"/>
                    <a:gd name="T69" fmla="*/ 433 h 1519"/>
                    <a:gd name="T70" fmla="*/ 2674 w 2855"/>
                    <a:gd name="T71" fmla="*/ 362 h 1519"/>
                    <a:gd name="T72" fmla="*/ 2739 w 2855"/>
                    <a:gd name="T73" fmla="*/ 278 h 1519"/>
                    <a:gd name="T74" fmla="*/ 2795 w 2855"/>
                    <a:gd name="T75" fmla="*/ 179 h 1519"/>
                    <a:gd name="T76" fmla="*/ 2838 w 2855"/>
                    <a:gd name="T77" fmla="*/ 63 h 1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855" h="1519">
                      <a:moveTo>
                        <a:pt x="2855" y="0"/>
                      </a:moveTo>
                      <a:lnTo>
                        <a:pt x="2841" y="100"/>
                      </a:lnTo>
                      <a:lnTo>
                        <a:pt x="2821" y="200"/>
                      </a:lnTo>
                      <a:lnTo>
                        <a:pt x="2795" y="297"/>
                      </a:lnTo>
                      <a:lnTo>
                        <a:pt x="2763" y="393"/>
                      </a:lnTo>
                      <a:lnTo>
                        <a:pt x="2726" y="485"/>
                      </a:lnTo>
                      <a:lnTo>
                        <a:pt x="2684" y="575"/>
                      </a:lnTo>
                      <a:lnTo>
                        <a:pt x="2636" y="662"/>
                      </a:lnTo>
                      <a:lnTo>
                        <a:pt x="2583" y="746"/>
                      </a:lnTo>
                      <a:lnTo>
                        <a:pt x="2526" y="825"/>
                      </a:lnTo>
                      <a:lnTo>
                        <a:pt x="2463" y="903"/>
                      </a:lnTo>
                      <a:lnTo>
                        <a:pt x="2397" y="976"/>
                      </a:lnTo>
                      <a:lnTo>
                        <a:pt x="2325" y="1045"/>
                      </a:lnTo>
                      <a:lnTo>
                        <a:pt x="2250" y="1111"/>
                      </a:lnTo>
                      <a:lnTo>
                        <a:pt x="2171" y="1173"/>
                      </a:lnTo>
                      <a:lnTo>
                        <a:pt x="2090" y="1230"/>
                      </a:lnTo>
                      <a:lnTo>
                        <a:pt x="2004" y="1282"/>
                      </a:lnTo>
                      <a:lnTo>
                        <a:pt x="1915" y="1330"/>
                      </a:lnTo>
                      <a:lnTo>
                        <a:pt x="1821" y="1372"/>
                      </a:lnTo>
                      <a:lnTo>
                        <a:pt x="1727" y="1410"/>
                      </a:lnTo>
                      <a:lnTo>
                        <a:pt x="1628" y="1443"/>
                      </a:lnTo>
                      <a:lnTo>
                        <a:pt x="1528" y="1470"/>
                      </a:lnTo>
                      <a:lnTo>
                        <a:pt x="1425" y="1491"/>
                      </a:lnTo>
                      <a:lnTo>
                        <a:pt x="1320" y="1506"/>
                      </a:lnTo>
                      <a:lnTo>
                        <a:pt x="1214" y="1516"/>
                      </a:lnTo>
                      <a:lnTo>
                        <a:pt x="1106" y="1519"/>
                      </a:lnTo>
                      <a:lnTo>
                        <a:pt x="996" y="1516"/>
                      </a:lnTo>
                      <a:lnTo>
                        <a:pt x="887" y="1506"/>
                      </a:lnTo>
                      <a:lnTo>
                        <a:pt x="781" y="1490"/>
                      </a:lnTo>
                      <a:lnTo>
                        <a:pt x="676" y="1468"/>
                      </a:lnTo>
                      <a:lnTo>
                        <a:pt x="574" y="1440"/>
                      </a:lnTo>
                      <a:lnTo>
                        <a:pt x="475" y="1407"/>
                      </a:lnTo>
                      <a:lnTo>
                        <a:pt x="378" y="1368"/>
                      </a:lnTo>
                      <a:lnTo>
                        <a:pt x="312" y="1316"/>
                      </a:lnTo>
                      <a:lnTo>
                        <a:pt x="253" y="1263"/>
                      </a:lnTo>
                      <a:lnTo>
                        <a:pt x="201" y="1211"/>
                      </a:lnTo>
                      <a:lnTo>
                        <a:pt x="157" y="1159"/>
                      </a:lnTo>
                      <a:lnTo>
                        <a:pt x="118" y="1106"/>
                      </a:lnTo>
                      <a:lnTo>
                        <a:pt x="87" y="1056"/>
                      </a:lnTo>
                      <a:lnTo>
                        <a:pt x="61" y="1006"/>
                      </a:lnTo>
                      <a:lnTo>
                        <a:pt x="40" y="955"/>
                      </a:lnTo>
                      <a:lnTo>
                        <a:pt x="24" y="907"/>
                      </a:lnTo>
                      <a:lnTo>
                        <a:pt x="11" y="860"/>
                      </a:lnTo>
                      <a:lnTo>
                        <a:pt x="4" y="814"/>
                      </a:lnTo>
                      <a:lnTo>
                        <a:pt x="1" y="770"/>
                      </a:lnTo>
                      <a:lnTo>
                        <a:pt x="0" y="727"/>
                      </a:lnTo>
                      <a:lnTo>
                        <a:pt x="2" y="686"/>
                      </a:lnTo>
                      <a:lnTo>
                        <a:pt x="7" y="647"/>
                      </a:lnTo>
                      <a:lnTo>
                        <a:pt x="1984" y="652"/>
                      </a:lnTo>
                      <a:lnTo>
                        <a:pt x="1987" y="652"/>
                      </a:lnTo>
                      <a:lnTo>
                        <a:pt x="1993" y="652"/>
                      </a:lnTo>
                      <a:lnTo>
                        <a:pt x="2005" y="652"/>
                      </a:lnTo>
                      <a:lnTo>
                        <a:pt x="2019" y="651"/>
                      </a:lnTo>
                      <a:lnTo>
                        <a:pt x="2038" y="650"/>
                      </a:lnTo>
                      <a:lnTo>
                        <a:pt x="2060" y="648"/>
                      </a:lnTo>
                      <a:lnTo>
                        <a:pt x="2085" y="646"/>
                      </a:lnTo>
                      <a:lnTo>
                        <a:pt x="2114" y="642"/>
                      </a:lnTo>
                      <a:lnTo>
                        <a:pt x="2144" y="637"/>
                      </a:lnTo>
                      <a:lnTo>
                        <a:pt x="2178" y="630"/>
                      </a:lnTo>
                      <a:lnTo>
                        <a:pt x="2212" y="623"/>
                      </a:lnTo>
                      <a:lnTo>
                        <a:pt x="2248" y="614"/>
                      </a:lnTo>
                      <a:lnTo>
                        <a:pt x="2286" y="603"/>
                      </a:lnTo>
                      <a:lnTo>
                        <a:pt x="2324" y="590"/>
                      </a:lnTo>
                      <a:lnTo>
                        <a:pt x="2364" y="575"/>
                      </a:lnTo>
                      <a:lnTo>
                        <a:pt x="2404" y="558"/>
                      </a:lnTo>
                      <a:lnTo>
                        <a:pt x="2445" y="538"/>
                      </a:lnTo>
                      <a:lnTo>
                        <a:pt x="2485" y="516"/>
                      </a:lnTo>
                      <a:lnTo>
                        <a:pt x="2525" y="491"/>
                      </a:lnTo>
                      <a:lnTo>
                        <a:pt x="2563" y="464"/>
                      </a:lnTo>
                      <a:lnTo>
                        <a:pt x="2602" y="433"/>
                      </a:lnTo>
                      <a:lnTo>
                        <a:pt x="2639" y="400"/>
                      </a:lnTo>
                      <a:lnTo>
                        <a:pt x="2674" y="362"/>
                      </a:lnTo>
                      <a:lnTo>
                        <a:pt x="2708" y="322"/>
                      </a:lnTo>
                      <a:lnTo>
                        <a:pt x="2739" y="278"/>
                      </a:lnTo>
                      <a:lnTo>
                        <a:pt x="2768" y="230"/>
                      </a:lnTo>
                      <a:lnTo>
                        <a:pt x="2795" y="179"/>
                      </a:lnTo>
                      <a:lnTo>
                        <a:pt x="2818" y="123"/>
                      </a:lnTo>
                      <a:lnTo>
                        <a:pt x="2838" y="63"/>
                      </a:lnTo>
                      <a:lnTo>
                        <a:pt x="2855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0" scaled="1"/>
                  <a:tileRect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" name="Freeform 7"/>
                <p:cNvSpPr>
                  <a:spLocks/>
                </p:cNvSpPr>
                <p:nvPr/>
              </p:nvSpPr>
              <p:spPr bwMode="auto">
                <a:xfrm>
                  <a:off x="3226243" y="3565958"/>
                  <a:ext cx="3401311" cy="1190935"/>
                </a:xfrm>
                <a:custGeom>
                  <a:avLst/>
                  <a:gdLst>
                    <a:gd name="T0" fmla="*/ 2854 w 2856"/>
                    <a:gd name="T1" fmla="*/ 88 h 1000"/>
                    <a:gd name="T2" fmla="*/ 2854 w 2856"/>
                    <a:gd name="T3" fmla="*/ 263 h 1000"/>
                    <a:gd name="T4" fmla="*/ 2831 w 2856"/>
                    <a:gd name="T5" fmla="*/ 411 h 1000"/>
                    <a:gd name="T6" fmla="*/ 2788 w 2856"/>
                    <a:gd name="T7" fmla="*/ 527 h 1000"/>
                    <a:gd name="T8" fmla="*/ 2732 w 2856"/>
                    <a:gd name="T9" fmla="*/ 626 h 1000"/>
                    <a:gd name="T10" fmla="*/ 2667 w 2856"/>
                    <a:gd name="T11" fmla="*/ 710 h 1000"/>
                    <a:gd name="T12" fmla="*/ 2595 w 2856"/>
                    <a:gd name="T13" fmla="*/ 781 h 1000"/>
                    <a:gd name="T14" fmla="*/ 2518 w 2856"/>
                    <a:gd name="T15" fmla="*/ 839 h 1000"/>
                    <a:gd name="T16" fmla="*/ 2438 w 2856"/>
                    <a:gd name="T17" fmla="*/ 886 h 1000"/>
                    <a:gd name="T18" fmla="*/ 2357 w 2856"/>
                    <a:gd name="T19" fmla="*/ 923 h 1000"/>
                    <a:gd name="T20" fmla="*/ 2279 w 2856"/>
                    <a:gd name="T21" fmla="*/ 951 h 1000"/>
                    <a:gd name="T22" fmla="*/ 2205 w 2856"/>
                    <a:gd name="T23" fmla="*/ 971 h 1000"/>
                    <a:gd name="T24" fmla="*/ 2137 w 2856"/>
                    <a:gd name="T25" fmla="*/ 985 h 1000"/>
                    <a:gd name="T26" fmla="*/ 2078 w 2856"/>
                    <a:gd name="T27" fmla="*/ 994 h 1000"/>
                    <a:gd name="T28" fmla="*/ 2031 w 2856"/>
                    <a:gd name="T29" fmla="*/ 998 h 1000"/>
                    <a:gd name="T30" fmla="*/ 1998 w 2856"/>
                    <a:gd name="T31" fmla="*/ 1000 h 1000"/>
                    <a:gd name="T32" fmla="*/ 1980 w 2856"/>
                    <a:gd name="T33" fmla="*/ 1000 h 1000"/>
                    <a:gd name="T34" fmla="*/ 0 w 2856"/>
                    <a:gd name="T35" fmla="*/ 995 h 1000"/>
                    <a:gd name="T36" fmla="*/ 15 w 2856"/>
                    <a:gd name="T37" fmla="*/ 923 h 1000"/>
                    <a:gd name="T38" fmla="*/ 36 w 2856"/>
                    <a:gd name="T39" fmla="*/ 861 h 1000"/>
                    <a:gd name="T40" fmla="*/ 58 w 2856"/>
                    <a:gd name="T41" fmla="*/ 811 h 1000"/>
                    <a:gd name="T42" fmla="*/ 77 w 2856"/>
                    <a:gd name="T43" fmla="*/ 773 h 1000"/>
                    <a:gd name="T44" fmla="*/ 91 w 2856"/>
                    <a:gd name="T45" fmla="*/ 749 h 1000"/>
                    <a:gd name="T46" fmla="*/ 98 w 2856"/>
                    <a:gd name="T47" fmla="*/ 741 h 1000"/>
                    <a:gd name="T48" fmla="*/ 440 w 2856"/>
                    <a:gd name="T49" fmla="*/ 583 h 1000"/>
                    <a:gd name="T50" fmla="*/ 1948 w 2856"/>
                    <a:gd name="T51" fmla="*/ 745 h 1000"/>
                    <a:gd name="T52" fmla="*/ 1956 w 2856"/>
                    <a:gd name="T53" fmla="*/ 745 h 1000"/>
                    <a:gd name="T54" fmla="*/ 1979 w 2856"/>
                    <a:gd name="T55" fmla="*/ 745 h 1000"/>
                    <a:gd name="T56" fmla="*/ 2016 w 2856"/>
                    <a:gd name="T57" fmla="*/ 744 h 1000"/>
                    <a:gd name="T58" fmla="*/ 2063 w 2856"/>
                    <a:gd name="T59" fmla="*/ 741 h 1000"/>
                    <a:gd name="T60" fmla="*/ 2118 w 2856"/>
                    <a:gd name="T61" fmla="*/ 735 h 1000"/>
                    <a:gd name="T62" fmla="*/ 2182 w 2856"/>
                    <a:gd name="T63" fmla="*/ 725 h 1000"/>
                    <a:gd name="T64" fmla="*/ 2251 w 2856"/>
                    <a:gd name="T65" fmla="*/ 709 h 1000"/>
                    <a:gd name="T66" fmla="*/ 2325 w 2856"/>
                    <a:gd name="T67" fmla="*/ 688 h 1000"/>
                    <a:gd name="T68" fmla="*/ 2400 w 2856"/>
                    <a:gd name="T69" fmla="*/ 660 h 1000"/>
                    <a:gd name="T70" fmla="*/ 2475 w 2856"/>
                    <a:gd name="T71" fmla="*/ 624 h 1000"/>
                    <a:gd name="T72" fmla="*/ 2547 w 2856"/>
                    <a:gd name="T73" fmla="*/ 579 h 1000"/>
                    <a:gd name="T74" fmla="*/ 2616 w 2856"/>
                    <a:gd name="T75" fmla="*/ 524 h 1000"/>
                    <a:gd name="T76" fmla="*/ 2680 w 2856"/>
                    <a:gd name="T77" fmla="*/ 458 h 1000"/>
                    <a:gd name="T78" fmla="*/ 2737 w 2856"/>
                    <a:gd name="T79" fmla="*/ 380 h 1000"/>
                    <a:gd name="T80" fmla="*/ 2783 w 2856"/>
                    <a:gd name="T81" fmla="*/ 289 h 1000"/>
                    <a:gd name="T82" fmla="*/ 2818 w 2856"/>
                    <a:gd name="T83" fmla="*/ 184 h 1000"/>
                    <a:gd name="T84" fmla="*/ 2840 w 2856"/>
                    <a:gd name="T85" fmla="*/ 65 h 1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56" h="1000">
                      <a:moveTo>
                        <a:pt x="2847" y="0"/>
                      </a:moveTo>
                      <a:lnTo>
                        <a:pt x="2854" y="88"/>
                      </a:lnTo>
                      <a:lnTo>
                        <a:pt x="2856" y="177"/>
                      </a:lnTo>
                      <a:lnTo>
                        <a:pt x="2854" y="263"/>
                      </a:lnTo>
                      <a:lnTo>
                        <a:pt x="2848" y="348"/>
                      </a:lnTo>
                      <a:lnTo>
                        <a:pt x="2831" y="411"/>
                      </a:lnTo>
                      <a:lnTo>
                        <a:pt x="2811" y="471"/>
                      </a:lnTo>
                      <a:lnTo>
                        <a:pt x="2788" y="527"/>
                      </a:lnTo>
                      <a:lnTo>
                        <a:pt x="2761" y="578"/>
                      </a:lnTo>
                      <a:lnTo>
                        <a:pt x="2732" y="626"/>
                      </a:lnTo>
                      <a:lnTo>
                        <a:pt x="2701" y="670"/>
                      </a:lnTo>
                      <a:lnTo>
                        <a:pt x="2667" y="710"/>
                      </a:lnTo>
                      <a:lnTo>
                        <a:pt x="2632" y="748"/>
                      </a:lnTo>
                      <a:lnTo>
                        <a:pt x="2595" y="781"/>
                      </a:lnTo>
                      <a:lnTo>
                        <a:pt x="2556" y="812"/>
                      </a:lnTo>
                      <a:lnTo>
                        <a:pt x="2518" y="839"/>
                      </a:lnTo>
                      <a:lnTo>
                        <a:pt x="2478" y="864"/>
                      </a:lnTo>
                      <a:lnTo>
                        <a:pt x="2438" y="886"/>
                      </a:lnTo>
                      <a:lnTo>
                        <a:pt x="2397" y="906"/>
                      </a:lnTo>
                      <a:lnTo>
                        <a:pt x="2357" y="923"/>
                      </a:lnTo>
                      <a:lnTo>
                        <a:pt x="2317" y="938"/>
                      </a:lnTo>
                      <a:lnTo>
                        <a:pt x="2279" y="951"/>
                      </a:lnTo>
                      <a:lnTo>
                        <a:pt x="2241" y="962"/>
                      </a:lnTo>
                      <a:lnTo>
                        <a:pt x="2205" y="971"/>
                      </a:lnTo>
                      <a:lnTo>
                        <a:pt x="2171" y="978"/>
                      </a:lnTo>
                      <a:lnTo>
                        <a:pt x="2137" y="985"/>
                      </a:lnTo>
                      <a:lnTo>
                        <a:pt x="2107" y="990"/>
                      </a:lnTo>
                      <a:lnTo>
                        <a:pt x="2078" y="994"/>
                      </a:lnTo>
                      <a:lnTo>
                        <a:pt x="2053" y="996"/>
                      </a:lnTo>
                      <a:lnTo>
                        <a:pt x="2031" y="998"/>
                      </a:lnTo>
                      <a:lnTo>
                        <a:pt x="2012" y="999"/>
                      </a:lnTo>
                      <a:lnTo>
                        <a:pt x="1998" y="1000"/>
                      </a:lnTo>
                      <a:lnTo>
                        <a:pt x="1986" y="1000"/>
                      </a:lnTo>
                      <a:lnTo>
                        <a:pt x="1980" y="1000"/>
                      </a:lnTo>
                      <a:lnTo>
                        <a:pt x="1977" y="1000"/>
                      </a:lnTo>
                      <a:lnTo>
                        <a:pt x="0" y="995"/>
                      </a:lnTo>
                      <a:lnTo>
                        <a:pt x="7" y="958"/>
                      </a:lnTo>
                      <a:lnTo>
                        <a:pt x="15" y="923"/>
                      </a:lnTo>
                      <a:lnTo>
                        <a:pt x="25" y="890"/>
                      </a:lnTo>
                      <a:lnTo>
                        <a:pt x="36" y="861"/>
                      </a:lnTo>
                      <a:lnTo>
                        <a:pt x="46" y="834"/>
                      </a:lnTo>
                      <a:lnTo>
                        <a:pt x="58" y="811"/>
                      </a:lnTo>
                      <a:lnTo>
                        <a:pt x="67" y="790"/>
                      </a:lnTo>
                      <a:lnTo>
                        <a:pt x="77" y="773"/>
                      </a:lnTo>
                      <a:lnTo>
                        <a:pt x="85" y="759"/>
                      </a:lnTo>
                      <a:lnTo>
                        <a:pt x="91" y="749"/>
                      </a:lnTo>
                      <a:lnTo>
                        <a:pt x="96" y="743"/>
                      </a:lnTo>
                      <a:lnTo>
                        <a:pt x="98" y="741"/>
                      </a:lnTo>
                      <a:lnTo>
                        <a:pt x="352" y="741"/>
                      </a:lnTo>
                      <a:lnTo>
                        <a:pt x="440" y="583"/>
                      </a:lnTo>
                      <a:lnTo>
                        <a:pt x="532" y="741"/>
                      </a:lnTo>
                      <a:lnTo>
                        <a:pt x="1948" y="745"/>
                      </a:lnTo>
                      <a:lnTo>
                        <a:pt x="1951" y="745"/>
                      </a:lnTo>
                      <a:lnTo>
                        <a:pt x="1956" y="745"/>
                      </a:lnTo>
                      <a:lnTo>
                        <a:pt x="1966" y="745"/>
                      </a:lnTo>
                      <a:lnTo>
                        <a:pt x="1979" y="745"/>
                      </a:lnTo>
                      <a:lnTo>
                        <a:pt x="1996" y="745"/>
                      </a:lnTo>
                      <a:lnTo>
                        <a:pt x="2016" y="744"/>
                      </a:lnTo>
                      <a:lnTo>
                        <a:pt x="2038" y="743"/>
                      </a:lnTo>
                      <a:lnTo>
                        <a:pt x="2063" y="741"/>
                      </a:lnTo>
                      <a:lnTo>
                        <a:pt x="2089" y="738"/>
                      </a:lnTo>
                      <a:lnTo>
                        <a:pt x="2118" y="735"/>
                      </a:lnTo>
                      <a:lnTo>
                        <a:pt x="2150" y="730"/>
                      </a:lnTo>
                      <a:lnTo>
                        <a:pt x="2182" y="725"/>
                      </a:lnTo>
                      <a:lnTo>
                        <a:pt x="2217" y="717"/>
                      </a:lnTo>
                      <a:lnTo>
                        <a:pt x="2251" y="709"/>
                      </a:lnTo>
                      <a:lnTo>
                        <a:pt x="2288" y="700"/>
                      </a:lnTo>
                      <a:lnTo>
                        <a:pt x="2325" y="688"/>
                      </a:lnTo>
                      <a:lnTo>
                        <a:pt x="2362" y="676"/>
                      </a:lnTo>
                      <a:lnTo>
                        <a:pt x="2400" y="660"/>
                      </a:lnTo>
                      <a:lnTo>
                        <a:pt x="2437" y="643"/>
                      </a:lnTo>
                      <a:lnTo>
                        <a:pt x="2475" y="624"/>
                      </a:lnTo>
                      <a:lnTo>
                        <a:pt x="2511" y="602"/>
                      </a:lnTo>
                      <a:lnTo>
                        <a:pt x="2547" y="579"/>
                      </a:lnTo>
                      <a:lnTo>
                        <a:pt x="2582" y="553"/>
                      </a:lnTo>
                      <a:lnTo>
                        <a:pt x="2616" y="524"/>
                      </a:lnTo>
                      <a:lnTo>
                        <a:pt x="2650" y="492"/>
                      </a:lnTo>
                      <a:lnTo>
                        <a:pt x="2680" y="458"/>
                      </a:lnTo>
                      <a:lnTo>
                        <a:pt x="2709" y="420"/>
                      </a:lnTo>
                      <a:lnTo>
                        <a:pt x="2737" y="380"/>
                      </a:lnTo>
                      <a:lnTo>
                        <a:pt x="2761" y="336"/>
                      </a:lnTo>
                      <a:lnTo>
                        <a:pt x="2783" y="289"/>
                      </a:lnTo>
                      <a:lnTo>
                        <a:pt x="2803" y="239"/>
                      </a:lnTo>
                      <a:lnTo>
                        <a:pt x="2818" y="184"/>
                      </a:lnTo>
                      <a:lnTo>
                        <a:pt x="2831" y="126"/>
                      </a:lnTo>
                      <a:lnTo>
                        <a:pt x="2840" y="65"/>
                      </a:lnTo>
                      <a:lnTo>
                        <a:pt x="2847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Freeform 8"/>
                <p:cNvSpPr>
                  <a:spLocks/>
                </p:cNvSpPr>
                <p:nvPr/>
              </p:nvSpPr>
              <p:spPr bwMode="auto">
                <a:xfrm>
                  <a:off x="3836002" y="1671180"/>
                  <a:ext cx="2772497" cy="2684368"/>
                </a:xfrm>
                <a:custGeom>
                  <a:avLst/>
                  <a:gdLst>
                    <a:gd name="T0" fmla="*/ 725 w 2328"/>
                    <a:gd name="T1" fmla="*/ 3 h 2254"/>
                    <a:gd name="T2" fmla="*/ 905 w 2328"/>
                    <a:gd name="T3" fmla="*/ 23 h 2254"/>
                    <a:gd name="T4" fmla="*/ 1081 w 2328"/>
                    <a:gd name="T5" fmla="*/ 62 h 2254"/>
                    <a:gd name="T6" fmla="*/ 1253 w 2328"/>
                    <a:gd name="T7" fmla="*/ 118 h 2254"/>
                    <a:gd name="T8" fmla="*/ 1418 w 2328"/>
                    <a:gd name="T9" fmla="*/ 194 h 2254"/>
                    <a:gd name="T10" fmla="*/ 1574 w 2328"/>
                    <a:gd name="T11" fmla="*/ 287 h 2254"/>
                    <a:gd name="T12" fmla="*/ 1720 w 2328"/>
                    <a:gd name="T13" fmla="*/ 397 h 2254"/>
                    <a:gd name="T14" fmla="*/ 1856 w 2328"/>
                    <a:gd name="T15" fmla="*/ 523 h 2254"/>
                    <a:gd name="T16" fmla="*/ 1978 w 2328"/>
                    <a:gd name="T17" fmla="*/ 665 h 2254"/>
                    <a:gd name="T18" fmla="*/ 2085 w 2328"/>
                    <a:gd name="T19" fmla="*/ 824 h 2254"/>
                    <a:gd name="T20" fmla="*/ 2181 w 2328"/>
                    <a:gd name="T21" fmla="*/ 1004 h 2254"/>
                    <a:gd name="T22" fmla="*/ 2255 w 2328"/>
                    <a:gd name="T23" fmla="*/ 1200 h 2254"/>
                    <a:gd name="T24" fmla="*/ 2303 w 2328"/>
                    <a:gd name="T25" fmla="*/ 1399 h 2254"/>
                    <a:gd name="T26" fmla="*/ 2328 w 2328"/>
                    <a:gd name="T27" fmla="*/ 1600 h 2254"/>
                    <a:gd name="T28" fmla="*/ 2297 w 2328"/>
                    <a:gd name="T29" fmla="*/ 1739 h 2254"/>
                    <a:gd name="T30" fmla="*/ 2255 w 2328"/>
                    <a:gd name="T31" fmla="*/ 1858 h 2254"/>
                    <a:gd name="T32" fmla="*/ 2205 w 2328"/>
                    <a:gd name="T33" fmla="*/ 1960 h 2254"/>
                    <a:gd name="T34" fmla="*/ 2148 w 2328"/>
                    <a:gd name="T35" fmla="*/ 2043 h 2254"/>
                    <a:gd name="T36" fmla="*/ 2087 w 2328"/>
                    <a:gd name="T37" fmla="*/ 2113 h 2254"/>
                    <a:gd name="T38" fmla="*/ 2022 w 2328"/>
                    <a:gd name="T39" fmla="*/ 2167 h 2254"/>
                    <a:gd name="T40" fmla="*/ 1956 w 2328"/>
                    <a:gd name="T41" fmla="*/ 2210 h 2254"/>
                    <a:gd name="T42" fmla="*/ 1890 w 2328"/>
                    <a:gd name="T43" fmla="*/ 2241 h 2254"/>
                    <a:gd name="T44" fmla="*/ 971 w 2328"/>
                    <a:gd name="T45" fmla="*/ 562 h 2254"/>
                    <a:gd name="T46" fmla="*/ 966 w 2328"/>
                    <a:gd name="T47" fmla="*/ 553 h 2254"/>
                    <a:gd name="T48" fmla="*/ 952 w 2328"/>
                    <a:gd name="T49" fmla="*/ 530 h 2254"/>
                    <a:gd name="T50" fmla="*/ 930 w 2328"/>
                    <a:gd name="T51" fmla="*/ 495 h 2254"/>
                    <a:gd name="T52" fmla="*/ 898 w 2328"/>
                    <a:gd name="T53" fmla="*/ 450 h 2254"/>
                    <a:gd name="T54" fmla="*/ 857 w 2328"/>
                    <a:gd name="T55" fmla="*/ 398 h 2254"/>
                    <a:gd name="T56" fmla="*/ 807 w 2328"/>
                    <a:gd name="T57" fmla="*/ 343 h 2254"/>
                    <a:gd name="T58" fmla="*/ 747 w 2328"/>
                    <a:gd name="T59" fmla="*/ 287 h 2254"/>
                    <a:gd name="T60" fmla="*/ 678 w 2328"/>
                    <a:gd name="T61" fmla="*/ 233 h 2254"/>
                    <a:gd name="T62" fmla="*/ 599 w 2328"/>
                    <a:gd name="T63" fmla="*/ 183 h 2254"/>
                    <a:gd name="T64" fmla="*/ 512 w 2328"/>
                    <a:gd name="T65" fmla="*/ 143 h 2254"/>
                    <a:gd name="T66" fmla="*/ 415 w 2328"/>
                    <a:gd name="T67" fmla="*/ 111 h 2254"/>
                    <a:gd name="T68" fmla="*/ 308 w 2328"/>
                    <a:gd name="T69" fmla="*/ 92 h 2254"/>
                    <a:gd name="T70" fmla="*/ 193 w 2328"/>
                    <a:gd name="T71" fmla="*/ 90 h 2254"/>
                    <a:gd name="T72" fmla="*/ 67 w 2328"/>
                    <a:gd name="T73" fmla="*/ 107 h 2254"/>
                    <a:gd name="T74" fmla="*/ 89 w 2328"/>
                    <a:gd name="T75" fmla="*/ 90 h 2254"/>
                    <a:gd name="T76" fmla="*/ 269 w 2328"/>
                    <a:gd name="T77" fmla="*/ 40 h 2254"/>
                    <a:gd name="T78" fmla="*/ 451 w 2328"/>
                    <a:gd name="T79" fmla="*/ 9 h 2254"/>
                    <a:gd name="T80" fmla="*/ 634 w 2328"/>
                    <a:gd name="T81" fmla="*/ 0 h 2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28" h="2254">
                      <a:moveTo>
                        <a:pt x="634" y="0"/>
                      </a:moveTo>
                      <a:lnTo>
                        <a:pt x="725" y="3"/>
                      </a:lnTo>
                      <a:lnTo>
                        <a:pt x="815" y="10"/>
                      </a:lnTo>
                      <a:lnTo>
                        <a:pt x="905" y="23"/>
                      </a:lnTo>
                      <a:lnTo>
                        <a:pt x="993" y="40"/>
                      </a:lnTo>
                      <a:lnTo>
                        <a:pt x="1081" y="62"/>
                      </a:lnTo>
                      <a:lnTo>
                        <a:pt x="1168" y="88"/>
                      </a:lnTo>
                      <a:lnTo>
                        <a:pt x="1253" y="118"/>
                      </a:lnTo>
                      <a:lnTo>
                        <a:pt x="1336" y="154"/>
                      </a:lnTo>
                      <a:lnTo>
                        <a:pt x="1418" y="194"/>
                      </a:lnTo>
                      <a:lnTo>
                        <a:pt x="1497" y="238"/>
                      </a:lnTo>
                      <a:lnTo>
                        <a:pt x="1574" y="287"/>
                      </a:lnTo>
                      <a:lnTo>
                        <a:pt x="1649" y="340"/>
                      </a:lnTo>
                      <a:lnTo>
                        <a:pt x="1720" y="397"/>
                      </a:lnTo>
                      <a:lnTo>
                        <a:pt x="1790" y="458"/>
                      </a:lnTo>
                      <a:lnTo>
                        <a:pt x="1856" y="523"/>
                      </a:lnTo>
                      <a:lnTo>
                        <a:pt x="1919" y="592"/>
                      </a:lnTo>
                      <a:lnTo>
                        <a:pt x="1978" y="665"/>
                      </a:lnTo>
                      <a:lnTo>
                        <a:pt x="2034" y="743"/>
                      </a:lnTo>
                      <a:lnTo>
                        <a:pt x="2085" y="824"/>
                      </a:lnTo>
                      <a:lnTo>
                        <a:pt x="2133" y="909"/>
                      </a:lnTo>
                      <a:lnTo>
                        <a:pt x="2181" y="1004"/>
                      </a:lnTo>
                      <a:lnTo>
                        <a:pt x="2220" y="1101"/>
                      </a:lnTo>
                      <a:lnTo>
                        <a:pt x="2255" y="1200"/>
                      </a:lnTo>
                      <a:lnTo>
                        <a:pt x="2282" y="1298"/>
                      </a:lnTo>
                      <a:lnTo>
                        <a:pt x="2303" y="1399"/>
                      </a:lnTo>
                      <a:lnTo>
                        <a:pt x="2319" y="1500"/>
                      </a:lnTo>
                      <a:lnTo>
                        <a:pt x="2328" y="1600"/>
                      </a:lnTo>
                      <a:lnTo>
                        <a:pt x="2314" y="1672"/>
                      </a:lnTo>
                      <a:lnTo>
                        <a:pt x="2297" y="1739"/>
                      </a:lnTo>
                      <a:lnTo>
                        <a:pt x="2277" y="1801"/>
                      </a:lnTo>
                      <a:lnTo>
                        <a:pt x="2255" y="1858"/>
                      </a:lnTo>
                      <a:lnTo>
                        <a:pt x="2231" y="1911"/>
                      </a:lnTo>
                      <a:lnTo>
                        <a:pt x="2205" y="1960"/>
                      </a:lnTo>
                      <a:lnTo>
                        <a:pt x="2177" y="2004"/>
                      </a:lnTo>
                      <a:lnTo>
                        <a:pt x="2148" y="2043"/>
                      </a:lnTo>
                      <a:lnTo>
                        <a:pt x="2118" y="2080"/>
                      </a:lnTo>
                      <a:lnTo>
                        <a:pt x="2087" y="2113"/>
                      </a:lnTo>
                      <a:lnTo>
                        <a:pt x="2055" y="2141"/>
                      </a:lnTo>
                      <a:lnTo>
                        <a:pt x="2022" y="2167"/>
                      </a:lnTo>
                      <a:lnTo>
                        <a:pt x="1989" y="2190"/>
                      </a:lnTo>
                      <a:lnTo>
                        <a:pt x="1956" y="2210"/>
                      </a:lnTo>
                      <a:lnTo>
                        <a:pt x="1923" y="2227"/>
                      </a:lnTo>
                      <a:lnTo>
                        <a:pt x="1890" y="2241"/>
                      </a:lnTo>
                      <a:lnTo>
                        <a:pt x="1859" y="2254"/>
                      </a:lnTo>
                      <a:lnTo>
                        <a:pt x="971" y="562"/>
                      </a:lnTo>
                      <a:lnTo>
                        <a:pt x="970" y="560"/>
                      </a:lnTo>
                      <a:lnTo>
                        <a:pt x="966" y="553"/>
                      </a:lnTo>
                      <a:lnTo>
                        <a:pt x="961" y="544"/>
                      </a:lnTo>
                      <a:lnTo>
                        <a:pt x="952" y="530"/>
                      </a:lnTo>
                      <a:lnTo>
                        <a:pt x="943" y="513"/>
                      </a:lnTo>
                      <a:lnTo>
                        <a:pt x="930" y="495"/>
                      </a:lnTo>
                      <a:lnTo>
                        <a:pt x="915" y="473"/>
                      </a:lnTo>
                      <a:lnTo>
                        <a:pt x="898" y="450"/>
                      </a:lnTo>
                      <a:lnTo>
                        <a:pt x="879" y="424"/>
                      </a:lnTo>
                      <a:lnTo>
                        <a:pt x="857" y="398"/>
                      </a:lnTo>
                      <a:lnTo>
                        <a:pt x="833" y="371"/>
                      </a:lnTo>
                      <a:lnTo>
                        <a:pt x="807" y="343"/>
                      </a:lnTo>
                      <a:lnTo>
                        <a:pt x="777" y="315"/>
                      </a:lnTo>
                      <a:lnTo>
                        <a:pt x="747" y="287"/>
                      </a:lnTo>
                      <a:lnTo>
                        <a:pt x="713" y="260"/>
                      </a:lnTo>
                      <a:lnTo>
                        <a:pt x="678" y="233"/>
                      </a:lnTo>
                      <a:lnTo>
                        <a:pt x="640" y="207"/>
                      </a:lnTo>
                      <a:lnTo>
                        <a:pt x="599" y="183"/>
                      </a:lnTo>
                      <a:lnTo>
                        <a:pt x="557" y="161"/>
                      </a:lnTo>
                      <a:lnTo>
                        <a:pt x="512" y="143"/>
                      </a:lnTo>
                      <a:lnTo>
                        <a:pt x="464" y="125"/>
                      </a:lnTo>
                      <a:lnTo>
                        <a:pt x="415" y="111"/>
                      </a:lnTo>
                      <a:lnTo>
                        <a:pt x="362" y="100"/>
                      </a:lnTo>
                      <a:lnTo>
                        <a:pt x="308" y="92"/>
                      </a:lnTo>
                      <a:lnTo>
                        <a:pt x="251" y="89"/>
                      </a:lnTo>
                      <a:lnTo>
                        <a:pt x="193" y="90"/>
                      </a:lnTo>
                      <a:lnTo>
                        <a:pt x="131" y="96"/>
                      </a:lnTo>
                      <a:lnTo>
                        <a:pt x="67" y="107"/>
                      </a:lnTo>
                      <a:lnTo>
                        <a:pt x="0" y="124"/>
                      </a:lnTo>
                      <a:lnTo>
                        <a:pt x="89" y="90"/>
                      </a:lnTo>
                      <a:lnTo>
                        <a:pt x="179" y="62"/>
                      </a:lnTo>
                      <a:lnTo>
                        <a:pt x="269" y="40"/>
                      </a:lnTo>
                      <a:lnTo>
                        <a:pt x="360" y="22"/>
                      </a:lnTo>
                      <a:lnTo>
                        <a:pt x="451" y="9"/>
                      </a:lnTo>
                      <a:lnTo>
                        <a:pt x="543" y="2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100000">
                      <a:schemeClr val="accent3"/>
                    </a:gs>
                  </a:gsLst>
                  <a:lin ang="13500000" scaled="1"/>
                  <a:tileRect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Freeform 9"/>
                <p:cNvSpPr>
                  <a:spLocks/>
                </p:cNvSpPr>
                <p:nvPr/>
              </p:nvSpPr>
              <p:spPr bwMode="auto">
                <a:xfrm>
                  <a:off x="3470386" y="1777174"/>
                  <a:ext cx="2579566" cy="2623630"/>
                </a:xfrm>
                <a:custGeom>
                  <a:avLst/>
                  <a:gdLst>
                    <a:gd name="T0" fmla="*/ 615 w 2166"/>
                    <a:gd name="T1" fmla="*/ 3 h 2203"/>
                    <a:gd name="T2" fmla="*/ 722 w 2166"/>
                    <a:gd name="T3" fmla="*/ 22 h 2203"/>
                    <a:gd name="T4" fmla="*/ 819 w 2166"/>
                    <a:gd name="T5" fmla="*/ 54 h 2203"/>
                    <a:gd name="T6" fmla="*/ 906 w 2166"/>
                    <a:gd name="T7" fmla="*/ 94 h 2203"/>
                    <a:gd name="T8" fmla="*/ 985 w 2166"/>
                    <a:gd name="T9" fmla="*/ 144 h 2203"/>
                    <a:gd name="T10" fmla="*/ 1054 w 2166"/>
                    <a:gd name="T11" fmla="*/ 198 h 2203"/>
                    <a:gd name="T12" fmla="*/ 1114 w 2166"/>
                    <a:gd name="T13" fmla="*/ 254 h 2203"/>
                    <a:gd name="T14" fmla="*/ 1164 w 2166"/>
                    <a:gd name="T15" fmla="*/ 309 h 2203"/>
                    <a:gd name="T16" fmla="*/ 1205 w 2166"/>
                    <a:gd name="T17" fmla="*/ 361 h 2203"/>
                    <a:gd name="T18" fmla="*/ 1237 w 2166"/>
                    <a:gd name="T19" fmla="*/ 406 h 2203"/>
                    <a:gd name="T20" fmla="*/ 1259 w 2166"/>
                    <a:gd name="T21" fmla="*/ 441 h 2203"/>
                    <a:gd name="T22" fmla="*/ 1273 w 2166"/>
                    <a:gd name="T23" fmla="*/ 464 h 2203"/>
                    <a:gd name="T24" fmla="*/ 1278 w 2166"/>
                    <a:gd name="T25" fmla="*/ 473 h 2203"/>
                    <a:gd name="T26" fmla="*/ 2122 w 2166"/>
                    <a:gd name="T27" fmla="*/ 2179 h 2203"/>
                    <a:gd name="T28" fmla="*/ 2042 w 2166"/>
                    <a:gd name="T29" fmla="*/ 2195 h 2203"/>
                    <a:gd name="T30" fmla="*/ 1976 w 2166"/>
                    <a:gd name="T31" fmla="*/ 2202 h 2203"/>
                    <a:gd name="T32" fmla="*/ 1927 w 2166"/>
                    <a:gd name="T33" fmla="*/ 2203 h 2203"/>
                    <a:gd name="T34" fmla="*/ 1900 w 2166"/>
                    <a:gd name="T35" fmla="*/ 2201 h 2203"/>
                    <a:gd name="T36" fmla="*/ 1781 w 2166"/>
                    <a:gd name="T37" fmla="*/ 1982 h 2203"/>
                    <a:gd name="T38" fmla="*/ 1700 w 2166"/>
                    <a:gd name="T39" fmla="*/ 1830 h 2203"/>
                    <a:gd name="T40" fmla="*/ 1063 w 2166"/>
                    <a:gd name="T41" fmla="*/ 615 h 2203"/>
                    <a:gd name="T42" fmla="*/ 1056 w 2166"/>
                    <a:gd name="T43" fmla="*/ 599 h 2203"/>
                    <a:gd name="T44" fmla="*/ 1040 w 2166"/>
                    <a:gd name="T45" fmla="*/ 572 h 2203"/>
                    <a:gd name="T46" fmla="*/ 1017 w 2166"/>
                    <a:gd name="T47" fmla="*/ 533 h 2203"/>
                    <a:gd name="T48" fmla="*/ 987 w 2166"/>
                    <a:gd name="T49" fmla="*/ 487 h 2203"/>
                    <a:gd name="T50" fmla="*/ 948 w 2166"/>
                    <a:gd name="T51" fmla="*/ 435 h 2203"/>
                    <a:gd name="T52" fmla="*/ 901 w 2166"/>
                    <a:gd name="T53" fmla="*/ 379 h 2203"/>
                    <a:gd name="T54" fmla="*/ 847 w 2166"/>
                    <a:gd name="T55" fmla="*/ 324 h 2203"/>
                    <a:gd name="T56" fmla="*/ 785 w 2166"/>
                    <a:gd name="T57" fmla="*/ 270 h 2203"/>
                    <a:gd name="T58" fmla="*/ 715 w 2166"/>
                    <a:gd name="T59" fmla="*/ 220 h 2203"/>
                    <a:gd name="T60" fmla="*/ 637 w 2166"/>
                    <a:gd name="T61" fmla="*/ 177 h 2203"/>
                    <a:gd name="T62" fmla="*/ 551 w 2166"/>
                    <a:gd name="T63" fmla="*/ 144 h 2203"/>
                    <a:gd name="T64" fmla="*/ 457 w 2166"/>
                    <a:gd name="T65" fmla="*/ 122 h 2203"/>
                    <a:gd name="T66" fmla="*/ 355 w 2166"/>
                    <a:gd name="T67" fmla="*/ 113 h 2203"/>
                    <a:gd name="T68" fmla="*/ 245 w 2166"/>
                    <a:gd name="T69" fmla="*/ 122 h 2203"/>
                    <a:gd name="T70" fmla="*/ 126 w 2166"/>
                    <a:gd name="T71" fmla="*/ 149 h 2203"/>
                    <a:gd name="T72" fmla="*/ 0 w 2166"/>
                    <a:gd name="T73" fmla="*/ 197 h 2203"/>
                    <a:gd name="T74" fmla="*/ 153 w 2166"/>
                    <a:gd name="T75" fmla="*/ 106 h 2203"/>
                    <a:gd name="T76" fmla="*/ 307 w 2166"/>
                    <a:gd name="T77" fmla="*/ 35 h 2203"/>
                    <a:gd name="T78" fmla="*/ 438 w 2166"/>
                    <a:gd name="T79" fmla="*/ 7 h 2203"/>
                    <a:gd name="T80" fmla="*/ 558 w 2166"/>
                    <a:gd name="T81" fmla="*/ 0 h 2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166" h="2203">
                      <a:moveTo>
                        <a:pt x="558" y="0"/>
                      </a:moveTo>
                      <a:lnTo>
                        <a:pt x="615" y="3"/>
                      </a:lnTo>
                      <a:lnTo>
                        <a:pt x="669" y="11"/>
                      </a:lnTo>
                      <a:lnTo>
                        <a:pt x="722" y="22"/>
                      </a:lnTo>
                      <a:lnTo>
                        <a:pt x="771" y="36"/>
                      </a:lnTo>
                      <a:lnTo>
                        <a:pt x="819" y="54"/>
                      </a:lnTo>
                      <a:lnTo>
                        <a:pt x="864" y="72"/>
                      </a:lnTo>
                      <a:lnTo>
                        <a:pt x="906" y="94"/>
                      </a:lnTo>
                      <a:lnTo>
                        <a:pt x="947" y="118"/>
                      </a:lnTo>
                      <a:lnTo>
                        <a:pt x="985" y="144"/>
                      </a:lnTo>
                      <a:lnTo>
                        <a:pt x="1020" y="171"/>
                      </a:lnTo>
                      <a:lnTo>
                        <a:pt x="1054" y="198"/>
                      </a:lnTo>
                      <a:lnTo>
                        <a:pt x="1084" y="226"/>
                      </a:lnTo>
                      <a:lnTo>
                        <a:pt x="1114" y="254"/>
                      </a:lnTo>
                      <a:lnTo>
                        <a:pt x="1140" y="282"/>
                      </a:lnTo>
                      <a:lnTo>
                        <a:pt x="1164" y="309"/>
                      </a:lnTo>
                      <a:lnTo>
                        <a:pt x="1186" y="335"/>
                      </a:lnTo>
                      <a:lnTo>
                        <a:pt x="1205" y="361"/>
                      </a:lnTo>
                      <a:lnTo>
                        <a:pt x="1222" y="384"/>
                      </a:lnTo>
                      <a:lnTo>
                        <a:pt x="1237" y="406"/>
                      </a:lnTo>
                      <a:lnTo>
                        <a:pt x="1250" y="424"/>
                      </a:lnTo>
                      <a:lnTo>
                        <a:pt x="1259" y="441"/>
                      </a:lnTo>
                      <a:lnTo>
                        <a:pt x="1268" y="455"/>
                      </a:lnTo>
                      <a:lnTo>
                        <a:pt x="1273" y="464"/>
                      </a:lnTo>
                      <a:lnTo>
                        <a:pt x="1277" y="471"/>
                      </a:lnTo>
                      <a:lnTo>
                        <a:pt x="1278" y="473"/>
                      </a:lnTo>
                      <a:lnTo>
                        <a:pt x="2166" y="2165"/>
                      </a:lnTo>
                      <a:lnTo>
                        <a:pt x="2122" y="2179"/>
                      </a:lnTo>
                      <a:lnTo>
                        <a:pt x="2081" y="2188"/>
                      </a:lnTo>
                      <a:lnTo>
                        <a:pt x="2042" y="2195"/>
                      </a:lnTo>
                      <a:lnTo>
                        <a:pt x="2008" y="2200"/>
                      </a:lnTo>
                      <a:lnTo>
                        <a:pt x="1976" y="2202"/>
                      </a:lnTo>
                      <a:lnTo>
                        <a:pt x="1949" y="2203"/>
                      </a:lnTo>
                      <a:lnTo>
                        <a:pt x="1927" y="2203"/>
                      </a:lnTo>
                      <a:lnTo>
                        <a:pt x="1910" y="2202"/>
                      </a:lnTo>
                      <a:lnTo>
                        <a:pt x="1900" y="2201"/>
                      </a:lnTo>
                      <a:lnTo>
                        <a:pt x="1896" y="2201"/>
                      </a:lnTo>
                      <a:lnTo>
                        <a:pt x="1781" y="1982"/>
                      </a:lnTo>
                      <a:lnTo>
                        <a:pt x="1602" y="1981"/>
                      </a:lnTo>
                      <a:lnTo>
                        <a:pt x="1700" y="1830"/>
                      </a:lnTo>
                      <a:lnTo>
                        <a:pt x="1064" y="617"/>
                      </a:lnTo>
                      <a:lnTo>
                        <a:pt x="1063" y="615"/>
                      </a:lnTo>
                      <a:lnTo>
                        <a:pt x="1060" y="609"/>
                      </a:lnTo>
                      <a:lnTo>
                        <a:pt x="1056" y="599"/>
                      </a:lnTo>
                      <a:lnTo>
                        <a:pt x="1049" y="587"/>
                      </a:lnTo>
                      <a:lnTo>
                        <a:pt x="1040" y="572"/>
                      </a:lnTo>
                      <a:lnTo>
                        <a:pt x="1030" y="553"/>
                      </a:lnTo>
                      <a:lnTo>
                        <a:pt x="1017" y="533"/>
                      </a:lnTo>
                      <a:lnTo>
                        <a:pt x="1003" y="511"/>
                      </a:lnTo>
                      <a:lnTo>
                        <a:pt x="987" y="487"/>
                      </a:lnTo>
                      <a:lnTo>
                        <a:pt x="968" y="461"/>
                      </a:lnTo>
                      <a:lnTo>
                        <a:pt x="948" y="435"/>
                      </a:lnTo>
                      <a:lnTo>
                        <a:pt x="926" y="408"/>
                      </a:lnTo>
                      <a:lnTo>
                        <a:pt x="901" y="379"/>
                      </a:lnTo>
                      <a:lnTo>
                        <a:pt x="876" y="352"/>
                      </a:lnTo>
                      <a:lnTo>
                        <a:pt x="847" y="324"/>
                      </a:lnTo>
                      <a:lnTo>
                        <a:pt x="817" y="297"/>
                      </a:lnTo>
                      <a:lnTo>
                        <a:pt x="785" y="270"/>
                      </a:lnTo>
                      <a:lnTo>
                        <a:pt x="751" y="244"/>
                      </a:lnTo>
                      <a:lnTo>
                        <a:pt x="715" y="220"/>
                      </a:lnTo>
                      <a:lnTo>
                        <a:pt x="677" y="198"/>
                      </a:lnTo>
                      <a:lnTo>
                        <a:pt x="637" y="177"/>
                      </a:lnTo>
                      <a:lnTo>
                        <a:pt x="595" y="159"/>
                      </a:lnTo>
                      <a:lnTo>
                        <a:pt x="551" y="144"/>
                      </a:lnTo>
                      <a:lnTo>
                        <a:pt x="505" y="131"/>
                      </a:lnTo>
                      <a:lnTo>
                        <a:pt x="457" y="122"/>
                      </a:lnTo>
                      <a:lnTo>
                        <a:pt x="407" y="115"/>
                      </a:lnTo>
                      <a:lnTo>
                        <a:pt x="355" y="113"/>
                      </a:lnTo>
                      <a:lnTo>
                        <a:pt x="300" y="115"/>
                      </a:lnTo>
                      <a:lnTo>
                        <a:pt x="245" y="122"/>
                      </a:lnTo>
                      <a:lnTo>
                        <a:pt x="186" y="133"/>
                      </a:lnTo>
                      <a:lnTo>
                        <a:pt x="126" y="149"/>
                      </a:lnTo>
                      <a:lnTo>
                        <a:pt x="65" y="171"/>
                      </a:lnTo>
                      <a:lnTo>
                        <a:pt x="0" y="197"/>
                      </a:lnTo>
                      <a:lnTo>
                        <a:pt x="75" y="150"/>
                      </a:lnTo>
                      <a:lnTo>
                        <a:pt x="153" y="106"/>
                      </a:lnTo>
                      <a:lnTo>
                        <a:pt x="229" y="68"/>
                      </a:lnTo>
                      <a:lnTo>
                        <a:pt x="307" y="35"/>
                      </a:lnTo>
                      <a:lnTo>
                        <a:pt x="374" y="18"/>
                      </a:lnTo>
                      <a:lnTo>
                        <a:pt x="438" y="7"/>
                      </a:lnTo>
                      <a:lnTo>
                        <a:pt x="500" y="1"/>
                      </a:lnTo>
                      <a:lnTo>
                        <a:pt x="558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Freeform 10"/>
                <p:cNvSpPr>
                  <a:spLocks/>
                </p:cNvSpPr>
                <p:nvPr/>
              </p:nvSpPr>
              <p:spPr bwMode="auto">
                <a:xfrm>
                  <a:off x="2516446" y="1942713"/>
                  <a:ext cx="1916215" cy="3366774"/>
                </a:xfrm>
                <a:custGeom>
                  <a:avLst/>
                  <a:gdLst>
                    <a:gd name="T0" fmla="*/ 1217 w 1609"/>
                    <a:gd name="T1" fmla="*/ 3 h 2827"/>
                    <a:gd name="T2" fmla="*/ 1309 w 1609"/>
                    <a:gd name="T3" fmla="*/ 14 h 2827"/>
                    <a:gd name="T4" fmla="*/ 1392 w 1609"/>
                    <a:gd name="T5" fmla="*/ 37 h 2827"/>
                    <a:gd name="T6" fmla="*/ 1465 w 1609"/>
                    <a:gd name="T7" fmla="*/ 68 h 2827"/>
                    <a:gd name="T8" fmla="*/ 1529 w 1609"/>
                    <a:gd name="T9" fmla="*/ 103 h 2827"/>
                    <a:gd name="T10" fmla="*/ 1585 w 1609"/>
                    <a:gd name="T11" fmla="*/ 144 h 2827"/>
                    <a:gd name="T12" fmla="*/ 537 w 1609"/>
                    <a:gd name="T13" fmla="*/ 1760 h 2827"/>
                    <a:gd name="T14" fmla="*/ 530 w 1609"/>
                    <a:gd name="T15" fmla="*/ 1769 h 2827"/>
                    <a:gd name="T16" fmla="*/ 514 w 1609"/>
                    <a:gd name="T17" fmla="*/ 1795 h 2827"/>
                    <a:gd name="T18" fmla="*/ 490 w 1609"/>
                    <a:gd name="T19" fmla="*/ 1838 h 2827"/>
                    <a:gd name="T20" fmla="*/ 464 w 1609"/>
                    <a:gd name="T21" fmla="*/ 1895 h 2827"/>
                    <a:gd name="T22" fmla="*/ 436 w 1609"/>
                    <a:gd name="T23" fmla="*/ 1964 h 2827"/>
                    <a:gd name="T24" fmla="*/ 411 w 1609"/>
                    <a:gd name="T25" fmla="*/ 2044 h 2827"/>
                    <a:gd name="T26" fmla="*/ 391 w 1609"/>
                    <a:gd name="T27" fmla="*/ 2133 h 2827"/>
                    <a:gd name="T28" fmla="*/ 379 w 1609"/>
                    <a:gd name="T29" fmla="*/ 2230 h 2827"/>
                    <a:gd name="T30" fmla="*/ 380 w 1609"/>
                    <a:gd name="T31" fmla="*/ 2333 h 2827"/>
                    <a:gd name="T32" fmla="*/ 395 w 1609"/>
                    <a:gd name="T33" fmla="*/ 2440 h 2827"/>
                    <a:gd name="T34" fmla="*/ 428 w 1609"/>
                    <a:gd name="T35" fmla="*/ 2550 h 2827"/>
                    <a:gd name="T36" fmla="*/ 482 w 1609"/>
                    <a:gd name="T37" fmla="*/ 2661 h 2827"/>
                    <a:gd name="T38" fmla="*/ 560 w 1609"/>
                    <a:gd name="T39" fmla="*/ 2772 h 2827"/>
                    <a:gd name="T40" fmla="*/ 536 w 1609"/>
                    <a:gd name="T41" fmla="*/ 2762 h 2827"/>
                    <a:gd name="T42" fmla="*/ 400 w 1609"/>
                    <a:gd name="T43" fmla="*/ 2621 h 2827"/>
                    <a:gd name="T44" fmla="*/ 285 w 1609"/>
                    <a:gd name="T45" fmla="*/ 2468 h 2827"/>
                    <a:gd name="T46" fmla="*/ 189 w 1609"/>
                    <a:gd name="T47" fmla="*/ 2305 h 2827"/>
                    <a:gd name="T48" fmla="*/ 111 w 1609"/>
                    <a:gd name="T49" fmla="*/ 2133 h 2827"/>
                    <a:gd name="T50" fmla="*/ 54 w 1609"/>
                    <a:gd name="T51" fmla="*/ 1953 h 2827"/>
                    <a:gd name="T52" fmla="*/ 17 w 1609"/>
                    <a:gd name="T53" fmla="*/ 1768 h 2827"/>
                    <a:gd name="T54" fmla="*/ 0 w 1609"/>
                    <a:gd name="T55" fmla="*/ 1581 h 2827"/>
                    <a:gd name="T56" fmla="*/ 4 w 1609"/>
                    <a:gd name="T57" fmla="*/ 1391 h 2827"/>
                    <a:gd name="T58" fmla="*/ 30 w 1609"/>
                    <a:gd name="T59" fmla="*/ 1202 h 2827"/>
                    <a:gd name="T60" fmla="*/ 77 w 1609"/>
                    <a:gd name="T61" fmla="*/ 1015 h 2827"/>
                    <a:gd name="T62" fmla="*/ 146 w 1609"/>
                    <a:gd name="T63" fmla="*/ 831 h 2827"/>
                    <a:gd name="T64" fmla="*/ 237 w 1609"/>
                    <a:gd name="T65" fmla="*/ 654 h 2827"/>
                    <a:gd name="T66" fmla="*/ 345 w 1609"/>
                    <a:gd name="T67" fmla="*/ 492 h 2827"/>
                    <a:gd name="T68" fmla="*/ 463 w 1609"/>
                    <a:gd name="T69" fmla="*/ 349 h 2827"/>
                    <a:gd name="T70" fmla="*/ 594 w 1609"/>
                    <a:gd name="T71" fmla="*/ 224 h 2827"/>
                    <a:gd name="T72" fmla="*/ 735 w 1609"/>
                    <a:gd name="T73" fmla="*/ 114 h 2827"/>
                    <a:gd name="T74" fmla="*/ 876 w 1609"/>
                    <a:gd name="T75" fmla="*/ 43 h 2827"/>
                    <a:gd name="T76" fmla="*/ 1001 w 1609"/>
                    <a:gd name="T77" fmla="*/ 15 h 2827"/>
                    <a:gd name="T78" fmla="*/ 1114 w 1609"/>
                    <a:gd name="T79" fmla="*/ 1 h 28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609" h="2827">
                      <a:moveTo>
                        <a:pt x="1166" y="0"/>
                      </a:moveTo>
                      <a:lnTo>
                        <a:pt x="1217" y="3"/>
                      </a:lnTo>
                      <a:lnTo>
                        <a:pt x="1264" y="7"/>
                      </a:lnTo>
                      <a:lnTo>
                        <a:pt x="1309" y="14"/>
                      </a:lnTo>
                      <a:lnTo>
                        <a:pt x="1352" y="25"/>
                      </a:lnTo>
                      <a:lnTo>
                        <a:pt x="1392" y="37"/>
                      </a:lnTo>
                      <a:lnTo>
                        <a:pt x="1429" y="51"/>
                      </a:lnTo>
                      <a:lnTo>
                        <a:pt x="1465" y="68"/>
                      </a:lnTo>
                      <a:lnTo>
                        <a:pt x="1498" y="84"/>
                      </a:lnTo>
                      <a:lnTo>
                        <a:pt x="1529" y="103"/>
                      </a:lnTo>
                      <a:lnTo>
                        <a:pt x="1557" y="123"/>
                      </a:lnTo>
                      <a:lnTo>
                        <a:pt x="1585" y="144"/>
                      </a:lnTo>
                      <a:lnTo>
                        <a:pt x="1609" y="165"/>
                      </a:lnTo>
                      <a:lnTo>
                        <a:pt x="537" y="1760"/>
                      </a:lnTo>
                      <a:lnTo>
                        <a:pt x="534" y="1762"/>
                      </a:lnTo>
                      <a:lnTo>
                        <a:pt x="530" y="1769"/>
                      </a:lnTo>
                      <a:lnTo>
                        <a:pt x="523" y="1780"/>
                      </a:lnTo>
                      <a:lnTo>
                        <a:pt x="514" y="1795"/>
                      </a:lnTo>
                      <a:lnTo>
                        <a:pt x="503" y="1815"/>
                      </a:lnTo>
                      <a:lnTo>
                        <a:pt x="490" y="1838"/>
                      </a:lnTo>
                      <a:lnTo>
                        <a:pt x="478" y="1865"/>
                      </a:lnTo>
                      <a:lnTo>
                        <a:pt x="464" y="1895"/>
                      </a:lnTo>
                      <a:lnTo>
                        <a:pt x="450" y="1927"/>
                      </a:lnTo>
                      <a:lnTo>
                        <a:pt x="436" y="1964"/>
                      </a:lnTo>
                      <a:lnTo>
                        <a:pt x="423" y="2003"/>
                      </a:lnTo>
                      <a:lnTo>
                        <a:pt x="411" y="2044"/>
                      </a:lnTo>
                      <a:lnTo>
                        <a:pt x="400" y="2088"/>
                      </a:lnTo>
                      <a:lnTo>
                        <a:pt x="391" y="2133"/>
                      </a:lnTo>
                      <a:lnTo>
                        <a:pt x="384" y="2181"/>
                      </a:lnTo>
                      <a:lnTo>
                        <a:pt x="379" y="2230"/>
                      </a:lnTo>
                      <a:lnTo>
                        <a:pt x="378" y="2281"/>
                      </a:lnTo>
                      <a:lnTo>
                        <a:pt x="380" y="2333"/>
                      </a:lnTo>
                      <a:lnTo>
                        <a:pt x="386" y="2386"/>
                      </a:lnTo>
                      <a:lnTo>
                        <a:pt x="395" y="2440"/>
                      </a:lnTo>
                      <a:lnTo>
                        <a:pt x="409" y="2495"/>
                      </a:lnTo>
                      <a:lnTo>
                        <a:pt x="428" y="2550"/>
                      </a:lnTo>
                      <a:lnTo>
                        <a:pt x="453" y="2605"/>
                      </a:lnTo>
                      <a:lnTo>
                        <a:pt x="482" y="2661"/>
                      </a:lnTo>
                      <a:lnTo>
                        <a:pt x="518" y="2717"/>
                      </a:lnTo>
                      <a:lnTo>
                        <a:pt x="560" y="2772"/>
                      </a:lnTo>
                      <a:lnTo>
                        <a:pt x="609" y="2827"/>
                      </a:lnTo>
                      <a:lnTo>
                        <a:pt x="536" y="2762"/>
                      </a:lnTo>
                      <a:lnTo>
                        <a:pt x="465" y="2692"/>
                      </a:lnTo>
                      <a:lnTo>
                        <a:pt x="400" y="2621"/>
                      </a:lnTo>
                      <a:lnTo>
                        <a:pt x="341" y="2546"/>
                      </a:lnTo>
                      <a:lnTo>
                        <a:pt x="285" y="2468"/>
                      </a:lnTo>
                      <a:lnTo>
                        <a:pt x="235" y="2388"/>
                      </a:lnTo>
                      <a:lnTo>
                        <a:pt x="189" y="2305"/>
                      </a:lnTo>
                      <a:lnTo>
                        <a:pt x="148" y="2220"/>
                      </a:lnTo>
                      <a:lnTo>
                        <a:pt x="111" y="2133"/>
                      </a:lnTo>
                      <a:lnTo>
                        <a:pt x="81" y="2044"/>
                      </a:lnTo>
                      <a:lnTo>
                        <a:pt x="54" y="1953"/>
                      </a:lnTo>
                      <a:lnTo>
                        <a:pt x="34" y="1861"/>
                      </a:lnTo>
                      <a:lnTo>
                        <a:pt x="17" y="1768"/>
                      </a:lnTo>
                      <a:lnTo>
                        <a:pt x="6" y="1675"/>
                      </a:lnTo>
                      <a:lnTo>
                        <a:pt x="0" y="1581"/>
                      </a:lnTo>
                      <a:lnTo>
                        <a:pt x="0" y="1486"/>
                      </a:lnTo>
                      <a:lnTo>
                        <a:pt x="4" y="1391"/>
                      </a:lnTo>
                      <a:lnTo>
                        <a:pt x="15" y="1297"/>
                      </a:lnTo>
                      <a:lnTo>
                        <a:pt x="30" y="1202"/>
                      </a:lnTo>
                      <a:lnTo>
                        <a:pt x="50" y="1108"/>
                      </a:lnTo>
                      <a:lnTo>
                        <a:pt x="77" y="1015"/>
                      </a:lnTo>
                      <a:lnTo>
                        <a:pt x="109" y="923"/>
                      </a:lnTo>
                      <a:lnTo>
                        <a:pt x="146" y="831"/>
                      </a:lnTo>
                      <a:lnTo>
                        <a:pt x="189" y="742"/>
                      </a:lnTo>
                      <a:lnTo>
                        <a:pt x="237" y="654"/>
                      </a:lnTo>
                      <a:lnTo>
                        <a:pt x="290" y="568"/>
                      </a:lnTo>
                      <a:lnTo>
                        <a:pt x="345" y="492"/>
                      </a:lnTo>
                      <a:lnTo>
                        <a:pt x="402" y="419"/>
                      </a:lnTo>
                      <a:lnTo>
                        <a:pt x="463" y="349"/>
                      </a:lnTo>
                      <a:lnTo>
                        <a:pt x="527" y="284"/>
                      </a:lnTo>
                      <a:lnTo>
                        <a:pt x="594" y="224"/>
                      </a:lnTo>
                      <a:lnTo>
                        <a:pt x="663" y="167"/>
                      </a:lnTo>
                      <a:lnTo>
                        <a:pt x="735" y="114"/>
                      </a:lnTo>
                      <a:lnTo>
                        <a:pt x="809" y="64"/>
                      </a:lnTo>
                      <a:lnTo>
                        <a:pt x="876" y="43"/>
                      </a:lnTo>
                      <a:lnTo>
                        <a:pt x="939" y="28"/>
                      </a:lnTo>
                      <a:lnTo>
                        <a:pt x="1001" y="15"/>
                      </a:lnTo>
                      <a:lnTo>
                        <a:pt x="1058" y="7"/>
                      </a:lnTo>
                      <a:lnTo>
                        <a:pt x="1114" y="1"/>
                      </a:lnTo>
                      <a:lnTo>
                        <a:pt x="1166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50000"/>
                      </a:schemeClr>
                    </a:gs>
                    <a:gs pos="100000">
                      <a:schemeClr val="accent2"/>
                    </a:gs>
                  </a:gsLst>
                  <a:lin ang="8100000" scaled="1"/>
                  <a:tileRect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Freeform 11"/>
                <p:cNvSpPr>
                  <a:spLocks/>
                </p:cNvSpPr>
                <p:nvPr/>
              </p:nvSpPr>
              <p:spPr bwMode="auto">
                <a:xfrm>
                  <a:off x="2966620" y="2139218"/>
                  <a:ext cx="1655400" cy="3398929"/>
                </a:xfrm>
                <a:custGeom>
                  <a:avLst/>
                  <a:gdLst>
                    <a:gd name="T0" fmla="*/ 1260 w 1390"/>
                    <a:gd name="T1" fmla="*/ 28 h 2854"/>
                    <a:gd name="T2" fmla="*/ 1309 w 1390"/>
                    <a:gd name="T3" fmla="*/ 86 h 2854"/>
                    <a:gd name="T4" fmla="*/ 1346 w 1390"/>
                    <a:gd name="T5" fmla="*/ 137 h 2854"/>
                    <a:gd name="T6" fmla="*/ 1371 w 1390"/>
                    <a:gd name="T7" fmla="*/ 180 h 2854"/>
                    <a:gd name="T8" fmla="*/ 1386 w 1390"/>
                    <a:gd name="T9" fmla="*/ 210 h 2854"/>
                    <a:gd name="T10" fmla="*/ 1390 w 1390"/>
                    <a:gd name="T11" fmla="*/ 220 h 2854"/>
                    <a:gd name="T12" fmla="*/ 1335 w 1390"/>
                    <a:gd name="T13" fmla="*/ 586 h 2854"/>
                    <a:gd name="T14" fmla="*/ 387 w 1390"/>
                    <a:gd name="T15" fmla="*/ 1714 h 2854"/>
                    <a:gd name="T16" fmla="*/ 381 w 1390"/>
                    <a:gd name="T17" fmla="*/ 1722 h 2854"/>
                    <a:gd name="T18" fmla="*/ 365 w 1390"/>
                    <a:gd name="T19" fmla="*/ 1746 h 2854"/>
                    <a:gd name="T20" fmla="*/ 342 w 1390"/>
                    <a:gd name="T21" fmla="*/ 1782 h 2854"/>
                    <a:gd name="T22" fmla="*/ 315 w 1390"/>
                    <a:gd name="T23" fmla="*/ 1832 h 2854"/>
                    <a:gd name="T24" fmla="*/ 285 w 1390"/>
                    <a:gd name="T25" fmla="*/ 1892 h 2854"/>
                    <a:gd name="T26" fmla="*/ 257 w 1390"/>
                    <a:gd name="T27" fmla="*/ 1964 h 2854"/>
                    <a:gd name="T28" fmla="*/ 232 w 1390"/>
                    <a:gd name="T29" fmla="*/ 2042 h 2854"/>
                    <a:gd name="T30" fmla="*/ 212 w 1390"/>
                    <a:gd name="T31" fmla="*/ 2128 h 2854"/>
                    <a:gd name="T32" fmla="*/ 202 w 1390"/>
                    <a:gd name="T33" fmla="*/ 2219 h 2854"/>
                    <a:gd name="T34" fmla="*/ 202 w 1390"/>
                    <a:gd name="T35" fmla="*/ 2315 h 2854"/>
                    <a:gd name="T36" fmla="*/ 216 w 1390"/>
                    <a:gd name="T37" fmla="*/ 2413 h 2854"/>
                    <a:gd name="T38" fmla="*/ 247 w 1390"/>
                    <a:gd name="T39" fmla="*/ 2513 h 2854"/>
                    <a:gd name="T40" fmla="*/ 296 w 1390"/>
                    <a:gd name="T41" fmla="*/ 2613 h 2854"/>
                    <a:gd name="T42" fmla="*/ 367 w 1390"/>
                    <a:gd name="T43" fmla="*/ 2712 h 2854"/>
                    <a:gd name="T44" fmla="*/ 464 w 1390"/>
                    <a:gd name="T45" fmla="*/ 2807 h 2854"/>
                    <a:gd name="T46" fmla="*/ 444 w 1390"/>
                    <a:gd name="T47" fmla="*/ 2810 h 2854"/>
                    <a:gd name="T48" fmla="*/ 298 w 1390"/>
                    <a:gd name="T49" fmla="*/ 2713 h 2854"/>
                    <a:gd name="T50" fmla="*/ 182 w 1390"/>
                    <a:gd name="T51" fmla="*/ 2607 h 2854"/>
                    <a:gd name="T52" fmla="*/ 104 w 1390"/>
                    <a:gd name="T53" fmla="*/ 2496 h 2854"/>
                    <a:gd name="T54" fmla="*/ 50 w 1390"/>
                    <a:gd name="T55" fmla="*/ 2385 h 2854"/>
                    <a:gd name="T56" fmla="*/ 17 w 1390"/>
                    <a:gd name="T57" fmla="*/ 2275 h 2854"/>
                    <a:gd name="T58" fmla="*/ 2 w 1390"/>
                    <a:gd name="T59" fmla="*/ 2168 h 2854"/>
                    <a:gd name="T60" fmla="*/ 1 w 1390"/>
                    <a:gd name="T61" fmla="*/ 2065 h 2854"/>
                    <a:gd name="T62" fmla="*/ 13 w 1390"/>
                    <a:gd name="T63" fmla="*/ 1968 h 2854"/>
                    <a:gd name="T64" fmla="*/ 33 w 1390"/>
                    <a:gd name="T65" fmla="*/ 1879 h 2854"/>
                    <a:gd name="T66" fmla="*/ 58 w 1390"/>
                    <a:gd name="T67" fmla="*/ 1799 h 2854"/>
                    <a:gd name="T68" fmla="*/ 86 w 1390"/>
                    <a:gd name="T69" fmla="*/ 1730 h 2854"/>
                    <a:gd name="T70" fmla="*/ 112 w 1390"/>
                    <a:gd name="T71" fmla="*/ 1673 h 2854"/>
                    <a:gd name="T72" fmla="*/ 136 w 1390"/>
                    <a:gd name="T73" fmla="*/ 1630 h 2854"/>
                    <a:gd name="T74" fmla="*/ 152 w 1390"/>
                    <a:gd name="T75" fmla="*/ 1604 h 2854"/>
                    <a:gd name="T76" fmla="*/ 159 w 1390"/>
                    <a:gd name="T77" fmla="*/ 1595 h 28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390" h="2854">
                      <a:moveTo>
                        <a:pt x="1231" y="0"/>
                      </a:moveTo>
                      <a:lnTo>
                        <a:pt x="1260" y="28"/>
                      </a:lnTo>
                      <a:lnTo>
                        <a:pt x="1287" y="58"/>
                      </a:lnTo>
                      <a:lnTo>
                        <a:pt x="1309" y="86"/>
                      </a:lnTo>
                      <a:lnTo>
                        <a:pt x="1329" y="112"/>
                      </a:lnTo>
                      <a:lnTo>
                        <a:pt x="1346" y="137"/>
                      </a:lnTo>
                      <a:lnTo>
                        <a:pt x="1360" y="160"/>
                      </a:lnTo>
                      <a:lnTo>
                        <a:pt x="1371" y="180"/>
                      </a:lnTo>
                      <a:lnTo>
                        <a:pt x="1379" y="197"/>
                      </a:lnTo>
                      <a:lnTo>
                        <a:pt x="1386" y="210"/>
                      </a:lnTo>
                      <a:lnTo>
                        <a:pt x="1389" y="218"/>
                      </a:lnTo>
                      <a:lnTo>
                        <a:pt x="1390" y="220"/>
                      </a:lnTo>
                      <a:lnTo>
                        <a:pt x="1252" y="426"/>
                      </a:lnTo>
                      <a:lnTo>
                        <a:pt x="1335" y="586"/>
                      </a:lnTo>
                      <a:lnTo>
                        <a:pt x="1155" y="571"/>
                      </a:lnTo>
                      <a:lnTo>
                        <a:pt x="387" y="1714"/>
                      </a:lnTo>
                      <a:lnTo>
                        <a:pt x="385" y="1716"/>
                      </a:lnTo>
                      <a:lnTo>
                        <a:pt x="381" y="1722"/>
                      </a:lnTo>
                      <a:lnTo>
                        <a:pt x="374" y="1732"/>
                      </a:lnTo>
                      <a:lnTo>
                        <a:pt x="365" y="1746"/>
                      </a:lnTo>
                      <a:lnTo>
                        <a:pt x="355" y="1762"/>
                      </a:lnTo>
                      <a:lnTo>
                        <a:pt x="342" y="1782"/>
                      </a:lnTo>
                      <a:lnTo>
                        <a:pt x="329" y="1805"/>
                      </a:lnTo>
                      <a:lnTo>
                        <a:pt x="315" y="1832"/>
                      </a:lnTo>
                      <a:lnTo>
                        <a:pt x="300" y="1861"/>
                      </a:lnTo>
                      <a:lnTo>
                        <a:pt x="285" y="1892"/>
                      </a:lnTo>
                      <a:lnTo>
                        <a:pt x="271" y="1927"/>
                      </a:lnTo>
                      <a:lnTo>
                        <a:pt x="257" y="1964"/>
                      </a:lnTo>
                      <a:lnTo>
                        <a:pt x="243" y="2001"/>
                      </a:lnTo>
                      <a:lnTo>
                        <a:pt x="232" y="2042"/>
                      </a:lnTo>
                      <a:lnTo>
                        <a:pt x="221" y="2084"/>
                      </a:lnTo>
                      <a:lnTo>
                        <a:pt x="212" y="2128"/>
                      </a:lnTo>
                      <a:lnTo>
                        <a:pt x="206" y="2173"/>
                      </a:lnTo>
                      <a:lnTo>
                        <a:pt x="202" y="2219"/>
                      </a:lnTo>
                      <a:lnTo>
                        <a:pt x="200" y="2267"/>
                      </a:lnTo>
                      <a:lnTo>
                        <a:pt x="202" y="2315"/>
                      </a:lnTo>
                      <a:lnTo>
                        <a:pt x="207" y="2364"/>
                      </a:lnTo>
                      <a:lnTo>
                        <a:pt x="216" y="2413"/>
                      </a:lnTo>
                      <a:lnTo>
                        <a:pt x="229" y="2464"/>
                      </a:lnTo>
                      <a:lnTo>
                        <a:pt x="247" y="2513"/>
                      </a:lnTo>
                      <a:lnTo>
                        <a:pt x="269" y="2563"/>
                      </a:lnTo>
                      <a:lnTo>
                        <a:pt x="296" y="2613"/>
                      </a:lnTo>
                      <a:lnTo>
                        <a:pt x="329" y="2663"/>
                      </a:lnTo>
                      <a:lnTo>
                        <a:pt x="367" y="2712"/>
                      </a:lnTo>
                      <a:lnTo>
                        <a:pt x="412" y="2760"/>
                      </a:lnTo>
                      <a:lnTo>
                        <a:pt x="464" y="2807"/>
                      </a:lnTo>
                      <a:lnTo>
                        <a:pt x="521" y="2854"/>
                      </a:lnTo>
                      <a:lnTo>
                        <a:pt x="444" y="2810"/>
                      </a:lnTo>
                      <a:lnTo>
                        <a:pt x="367" y="2763"/>
                      </a:lnTo>
                      <a:lnTo>
                        <a:pt x="298" y="2713"/>
                      </a:lnTo>
                      <a:lnTo>
                        <a:pt x="231" y="2662"/>
                      </a:lnTo>
                      <a:lnTo>
                        <a:pt x="182" y="2607"/>
                      </a:lnTo>
                      <a:lnTo>
                        <a:pt x="140" y="2552"/>
                      </a:lnTo>
                      <a:lnTo>
                        <a:pt x="104" y="2496"/>
                      </a:lnTo>
                      <a:lnTo>
                        <a:pt x="75" y="2440"/>
                      </a:lnTo>
                      <a:lnTo>
                        <a:pt x="50" y="2385"/>
                      </a:lnTo>
                      <a:lnTo>
                        <a:pt x="31" y="2330"/>
                      </a:lnTo>
                      <a:lnTo>
                        <a:pt x="17" y="2275"/>
                      </a:lnTo>
                      <a:lnTo>
                        <a:pt x="8" y="2221"/>
                      </a:lnTo>
                      <a:lnTo>
                        <a:pt x="2" y="2168"/>
                      </a:lnTo>
                      <a:lnTo>
                        <a:pt x="0" y="2116"/>
                      </a:lnTo>
                      <a:lnTo>
                        <a:pt x="1" y="2065"/>
                      </a:lnTo>
                      <a:lnTo>
                        <a:pt x="6" y="2016"/>
                      </a:lnTo>
                      <a:lnTo>
                        <a:pt x="13" y="1968"/>
                      </a:lnTo>
                      <a:lnTo>
                        <a:pt x="22" y="1923"/>
                      </a:lnTo>
                      <a:lnTo>
                        <a:pt x="33" y="1879"/>
                      </a:lnTo>
                      <a:lnTo>
                        <a:pt x="45" y="1838"/>
                      </a:lnTo>
                      <a:lnTo>
                        <a:pt x="58" y="1799"/>
                      </a:lnTo>
                      <a:lnTo>
                        <a:pt x="72" y="1762"/>
                      </a:lnTo>
                      <a:lnTo>
                        <a:pt x="86" y="1730"/>
                      </a:lnTo>
                      <a:lnTo>
                        <a:pt x="100" y="1700"/>
                      </a:lnTo>
                      <a:lnTo>
                        <a:pt x="112" y="1673"/>
                      </a:lnTo>
                      <a:lnTo>
                        <a:pt x="125" y="1650"/>
                      </a:lnTo>
                      <a:lnTo>
                        <a:pt x="136" y="1630"/>
                      </a:lnTo>
                      <a:lnTo>
                        <a:pt x="145" y="1615"/>
                      </a:lnTo>
                      <a:lnTo>
                        <a:pt x="152" y="1604"/>
                      </a:lnTo>
                      <a:lnTo>
                        <a:pt x="156" y="1597"/>
                      </a:lnTo>
                      <a:lnTo>
                        <a:pt x="159" y="1595"/>
                      </a:lnTo>
                      <a:lnTo>
                        <a:pt x="1231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7" name="Group 26"/>
                <p:cNvGrpSpPr/>
                <p:nvPr/>
              </p:nvGrpSpPr>
              <p:grpSpPr>
                <a:xfrm>
                  <a:off x="4955490" y="1866791"/>
                  <a:ext cx="537666" cy="517029"/>
                  <a:chOff x="8633298" y="3933589"/>
                  <a:chExt cx="744538" cy="715962"/>
                </a:xfrm>
                <a:solidFill>
                  <a:schemeClr val="bg1"/>
                </a:solidFill>
              </p:grpSpPr>
              <p:sp>
                <p:nvSpPr>
                  <p:cNvPr id="28" name="Freeform 31"/>
                  <p:cNvSpPr>
                    <a:spLocks/>
                  </p:cNvSpPr>
                  <p:nvPr/>
                </p:nvSpPr>
                <p:spPr bwMode="auto">
                  <a:xfrm>
                    <a:off x="8741248" y="4030426"/>
                    <a:ext cx="169863" cy="166688"/>
                  </a:xfrm>
                  <a:custGeom>
                    <a:avLst/>
                    <a:gdLst>
                      <a:gd name="T0" fmla="*/ 296 w 755"/>
                      <a:gd name="T1" fmla="*/ 0 h 735"/>
                      <a:gd name="T2" fmla="*/ 336 w 755"/>
                      <a:gd name="T3" fmla="*/ 3 h 735"/>
                      <a:gd name="T4" fmla="*/ 375 w 755"/>
                      <a:gd name="T5" fmla="*/ 11 h 735"/>
                      <a:gd name="T6" fmla="*/ 411 w 755"/>
                      <a:gd name="T7" fmla="*/ 23 h 735"/>
                      <a:gd name="T8" fmla="*/ 445 w 755"/>
                      <a:gd name="T9" fmla="*/ 40 h 735"/>
                      <a:gd name="T10" fmla="*/ 477 w 755"/>
                      <a:gd name="T11" fmla="*/ 61 h 735"/>
                      <a:gd name="T12" fmla="*/ 505 w 755"/>
                      <a:gd name="T13" fmla="*/ 86 h 735"/>
                      <a:gd name="T14" fmla="*/ 530 w 755"/>
                      <a:gd name="T15" fmla="*/ 115 h 735"/>
                      <a:gd name="T16" fmla="*/ 552 w 755"/>
                      <a:gd name="T17" fmla="*/ 146 h 735"/>
                      <a:gd name="T18" fmla="*/ 569 w 755"/>
                      <a:gd name="T19" fmla="*/ 181 h 735"/>
                      <a:gd name="T20" fmla="*/ 582 w 755"/>
                      <a:gd name="T21" fmla="*/ 217 h 735"/>
                      <a:gd name="T22" fmla="*/ 590 w 755"/>
                      <a:gd name="T23" fmla="*/ 256 h 735"/>
                      <a:gd name="T24" fmla="*/ 592 w 755"/>
                      <a:gd name="T25" fmla="*/ 296 h 735"/>
                      <a:gd name="T26" fmla="*/ 590 w 755"/>
                      <a:gd name="T27" fmla="*/ 335 h 735"/>
                      <a:gd name="T28" fmla="*/ 582 w 755"/>
                      <a:gd name="T29" fmla="*/ 371 h 735"/>
                      <a:gd name="T30" fmla="*/ 570 w 755"/>
                      <a:gd name="T31" fmla="*/ 405 h 735"/>
                      <a:gd name="T32" fmla="*/ 555 w 755"/>
                      <a:gd name="T33" fmla="*/ 438 h 735"/>
                      <a:gd name="T34" fmla="*/ 755 w 755"/>
                      <a:gd name="T35" fmla="*/ 627 h 735"/>
                      <a:gd name="T36" fmla="*/ 717 w 755"/>
                      <a:gd name="T37" fmla="*/ 660 h 735"/>
                      <a:gd name="T38" fmla="*/ 683 w 755"/>
                      <a:gd name="T39" fmla="*/ 696 h 735"/>
                      <a:gd name="T40" fmla="*/ 652 w 755"/>
                      <a:gd name="T41" fmla="*/ 735 h 735"/>
                      <a:gd name="T42" fmla="*/ 452 w 755"/>
                      <a:gd name="T43" fmla="*/ 547 h 735"/>
                      <a:gd name="T44" fmla="*/ 417 w 755"/>
                      <a:gd name="T45" fmla="*/ 566 h 735"/>
                      <a:gd name="T46" fmla="*/ 379 w 755"/>
                      <a:gd name="T47" fmla="*/ 580 h 735"/>
                      <a:gd name="T48" fmla="*/ 338 w 755"/>
                      <a:gd name="T49" fmla="*/ 589 h 735"/>
                      <a:gd name="T50" fmla="*/ 296 w 755"/>
                      <a:gd name="T51" fmla="*/ 592 h 735"/>
                      <a:gd name="T52" fmla="*/ 256 w 755"/>
                      <a:gd name="T53" fmla="*/ 590 h 735"/>
                      <a:gd name="T54" fmla="*/ 217 w 755"/>
                      <a:gd name="T55" fmla="*/ 582 h 735"/>
                      <a:gd name="T56" fmla="*/ 181 w 755"/>
                      <a:gd name="T57" fmla="*/ 569 h 735"/>
                      <a:gd name="T58" fmla="*/ 146 w 755"/>
                      <a:gd name="T59" fmla="*/ 552 h 735"/>
                      <a:gd name="T60" fmla="*/ 114 w 755"/>
                      <a:gd name="T61" fmla="*/ 531 h 735"/>
                      <a:gd name="T62" fmla="*/ 86 w 755"/>
                      <a:gd name="T63" fmla="*/ 505 h 735"/>
                      <a:gd name="T64" fmla="*/ 61 w 755"/>
                      <a:gd name="T65" fmla="*/ 477 h 735"/>
                      <a:gd name="T66" fmla="*/ 40 w 755"/>
                      <a:gd name="T67" fmla="*/ 445 h 735"/>
                      <a:gd name="T68" fmla="*/ 23 w 755"/>
                      <a:gd name="T69" fmla="*/ 411 h 735"/>
                      <a:gd name="T70" fmla="*/ 10 w 755"/>
                      <a:gd name="T71" fmla="*/ 375 h 735"/>
                      <a:gd name="T72" fmla="*/ 3 w 755"/>
                      <a:gd name="T73" fmla="*/ 337 h 735"/>
                      <a:gd name="T74" fmla="*/ 0 w 755"/>
                      <a:gd name="T75" fmla="*/ 296 h 735"/>
                      <a:gd name="T76" fmla="*/ 3 w 755"/>
                      <a:gd name="T77" fmla="*/ 256 h 735"/>
                      <a:gd name="T78" fmla="*/ 10 w 755"/>
                      <a:gd name="T79" fmla="*/ 217 h 735"/>
                      <a:gd name="T80" fmla="*/ 23 w 755"/>
                      <a:gd name="T81" fmla="*/ 181 h 735"/>
                      <a:gd name="T82" fmla="*/ 40 w 755"/>
                      <a:gd name="T83" fmla="*/ 146 h 735"/>
                      <a:gd name="T84" fmla="*/ 61 w 755"/>
                      <a:gd name="T85" fmla="*/ 115 h 735"/>
                      <a:gd name="T86" fmla="*/ 86 w 755"/>
                      <a:gd name="T87" fmla="*/ 86 h 735"/>
                      <a:gd name="T88" fmla="*/ 114 w 755"/>
                      <a:gd name="T89" fmla="*/ 61 h 735"/>
                      <a:gd name="T90" fmla="*/ 146 w 755"/>
                      <a:gd name="T91" fmla="*/ 40 h 735"/>
                      <a:gd name="T92" fmla="*/ 181 w 755"/>
                      <a:gd name="T93" fmla="*/ 23 h 735"/>
                      <a:gd name="T94" fmla="*/ 217 w 755"/>
                      <a:gd name="T95" fmla="*/ 11 h 735"/>
                      <a:gd name="T96" fmla="*/ 256 w 755"/>
                      <a:gd name="T97" fmla="*/ 3 h 735"/>
                      <a:gd name="T98" fmla="*/ 296 w 755"/>
                      <a:gd name="T99" fmla="*/ 0 h 7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755" h="735">
                        <a:moveTo>
                          <a:pt x="296" y="0"/>
                        </a:moveTo>
                        <a:lnTo>
                          <a:pt x="336" y="3"/>
                        </a:lnTo>
                        <a:lnTo>
                          <a:pt x="375" y="11"/>
                        </a:lnTo>
                        <a:lnTo>
                          <a:pt x="411" y="23"/>
                        </a:lnTo>
                        <a:lnTo>
                          <a:pt x="445" y="40"/>
                        </a:lnTo>
                        <a:lnTo>
                          <a:pt x="477" y="61"/>
                        </a:lnTo>
                        <a:lnTo>
                          <a:pt x="505" y="86"/>
                        </a:lnTo>
                        <a:lnTo>
                          <a:pt x="530" y="115"/>
                        </a:lnTo>
                        <a:lnTo>
                          <a:pt x="552" y="146"/>
                        </a:lnTo>
                        <a:lnTo>
                          <a:pt x="569" y="181"/>
                        </a:lnTo>
                        <a:lnTo>
                          <a:pt x="582" y="217"/>
                        </a:lnTo>
                        <a:lnTo>
                          <a:pt x="590" y="256"/>
                        </a:lnTo>
                        <a:lnTo>
                          <a:pt x="592" y="296"/>
                        </a:lnTo>
                        <a:lnTo>
                          <a:pt x="590" y="335"/>
                        </a:lnTo>
                        <a:lnTo>
                          <a:pt x="582" y="371"/>
                        </a:lnTo>
                        <a:lnTo>
                          <a:pt x="570" y="405"/>
                        </a:lnTo>
                        <a:lnTo>
                          <a:pt x="555" y="438"/>
                        </a:lnTo>
                        <a:lnTo>
                          <a:pt x="755" y="627"/>
                        </a:lnTo>
                        <a:lnTo>
                          <a:pt x="717" y="660"/>
                        </a:lnTo>
                        <a:lnTo>
                          <a:pt x="683" y="696"/>
                        </a:lnTo>
                        <a:lnTo>
                          <a:pt x="652" y="735"/>
                        </a:lnTo>
                        <a:lnTo>
                          <a:pt x="452" y="547"/>
                        </a:lnTo>
                        <a:lnTo>
                          <a:pt x="417" y="566"/>
                        </a:lnTo>
                        <a:lnTo>
                          <a:pt x="379" y="580"/>
                        </a:lnTo>
                        <a:lnTo>
                          <a:pt x="338" y="589"/>
                        </a:lnTo>
                        <a:lnTo>
                          <a:pt x="296" y="592"/>
                        </a:lnTo>
                        <a:lnTo>
                          <a:pt x="256" y="590"/>
                        </a:lnTo>
                        <a:lnTo>
                          <a:pt x="217" y="582"/>
                        </a:lnTo>
                        <a:lnTo>
                          <a:pt x="181" y="569"/>
                        </a:lnTo>
                        <a:lnTo>
                          <a:pt x="146" y="552"/>
                        </a:lnTo>
                        <a:lnTo>
                          <a:pt x="114" y="531"/>
                        </a:lnTo>
                        <a:lnTo>
                          <a:pt x="86" y="505"/>
                        </a:lnTo>
                        <a:lnTo>
                          <a:pt x="61" y="477"/>
                        </a:lnTo>
                        <a:lnTo>
                          <a:pt x="40" y="445"/>
                        </a:lnTo>
                        <a:lnTo>
                          <a:pt x="23" y="411"/>
                        </a:lnTo>
                        <a:lnTo>
                          <a:pt x="10" y="375"/>
                        </a:lnTo>
                        <a:lnTo>
                          <a:pt x="3" y="337"/>
                        </a:lnTo>
                        <a:lnTo>
                          <a:pt x="0" y="296"/>
                        </a:lnTo>
                        <a:lnTo>
                          <a:pt x="3" y="256"/>
                        </a:lnTo>
                        <a:lnTo>
                          <a:pt x="10" y="217"/>
                        </a:lnTo>
                        <a:lnTo>
                          <a:pt x="23" y="181"/>
                        </a:lnTo>
                        <a:lnTo>
                          <a:pt x="40" y="146"/>
                        </a:lnTo>
                        <a:lnTo>
                          <a:pt x="61" y="115"/>
                        </a:lnTo>
                        <a:lnTo>
                          <a:pt x="86" y="86"/>
                        </a:lnTo>
                        <a:lnTo>
                          <a:pt x="114" y="61"/>
                        </a:lnTo>
                        <a:lnTo>
                          <a:pt x="146" y="40"/>
                        </a:lnTo>
                        <a:lnTo>
                          <a:pt x="181" y="23"/>
                        </a:lnTo>
                        <a:lnTo>
                          <a:pt x="217" y="11"/>
                        </a:lnTo>
                        <a:lnTo>
                          <a:pt x="256" y="3"/>
                        </a:lnTo>
                        <a:lnTo>
                          <a:pt x="296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98" tIns="34299" rIns="68598" bIns="3429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" name="Freeform 32"/>
                  <p:cNvSpPr>
                    <a:spLocks/>
                  </p:cNvSpPr>
                  <p:nvPr/>
                </p:nvSpPr>
                <p:spPr bwMode="auto">
                  <a:xfrm>
                    <a:off x="9074622" y="3933589"/>
                    <a:ext cx="174624" cy="233363"/>
                  </a:xfrm>
                  <a:custGeom>
                    <a:avLst/>
                    <a:gdLst>
                      <a:gd name="T0" fmla="*/ 475 w 772"/>
                      <a:gd name="T1" fmla="*/ 0 h 1027"/>
                      <a:gd name="T2" fmla="*/ 475 w 772"/>
                      <a:gd name="T3" fmla="*/ 0 h 1027"/>
                      <a:gd name="T4" fmla="*/ 515 w 772"/>
                      <a:gd name="T5" fmla="*/ 3 h 1027"/>
                      <a:gd name="T6" fmla="*/ 554 w 772"/>
                      <a:gd name="T7" fmla="*/ 11 h 1027"/>
                      <a:gd name="T8" fmla="*/ 591 w 772"/>
                      <a:gd name="T9" fmla="*/ 25 h 1027"/>
                      <a:gd name="T10" fmla="*/ 625 w 772"/>
                      <a:gd name="T11" fmla="*/ 42 h 1027"/>
                      <a:gd name="T12" fmla="*/ 656 w 772"/>
                      <a:gd name="T13" fmla="*/ 63 h 1027"/>
                      <a:gd name="T14" fmla="*/ 684 w 772"/>
                      <a:gd name="T15" fmla="*/ 88 h 1027"/>
                      <a:gd name="T16" fmla="*/ 709 w 772"/>
                      <a:gd name="T17" fmla="*/ 116 h 1027"/>
                      <a:gd name="T18" fmla="*/ 731 w 772"/>
                      <a:gd name="T19" fmla="*/ 147 h 1027"/>
                      <a:gd name="T20" fmla="*/ 748 w 772"/>
                      <a:gd name="T21" fmla="*/ 181 h 1027"/>
                      <a:gd name="T22" fmla="*/ 761 w 772"/>
                      <a:gd name="T23" fmla="*/ 219 h 1027"/>
                      <a:gd name="T24" fmla="*/ 769 w 772"/>
                      <a:gd name="T25" fmla="*/ 257 h 1027"/>
                      <a:gd name="T26" fmla="*/ 772 w 772"/>
                      <a:gd name="T27" fmla="*/ 297 h 1027"/>
                      <a:gd name="T28" fmla="*/ 769 w 772"/>
                      <a:gd name="T29" fmla="*/ 337 h 1027"/>
                      <a:gd name="T30" fmla="*/ 761 w 772"/>
                      <a:gd name="T31" fmla="*/ 375 h 1027"/>
                      <a:gd name="T32" fmla="*/ 748 w 772"/>
                      <a:gd name="T33" fmla="*/ 413 h 1027"/>
                      <a:gd name="T34" fmla="*/ 731 w 772"/>
                      <a:gd name="T35" fmla="*/ 447 h 1027"/>
                      <a:gd name="T36" fmla="*/ 709 w 772"/>
                      <a:gd name="T37" fmla="*/ 478 h 1027"/>
                      <a:gd name="T38" fmla="*/ 684 w 772"/>
                      <a:gd name="T39" fmla="*/ 506 h 1027"/>
                      <a:gd name="T40" fmla="*/ 656 w 772"/>
                      <a:gd name="T41" fmla="*/ 531 h 1027"/>
                      <a:gd name="T42" fmla="*/ 625 w 772"/>
                      <a:gd name="T43" fmla="*/ 552 h 1027"/>
                      <a:gd name="T44" fmla="*/ 591 w 772"/>
                      <a:gd name="T45" fmla="*/ 569 h 1027"/>
                      <a:gd name="T46" fmla="*/ 554 w 772"/>
                      <a:gd name="T47" fmla="*/ 583 h 1027"/>
                      <a:gd name="T48" fmla="*/ 515 w 772"/>
                      <a:gd name="T49" fmla="*/ 591 h 1027"/>
                      <a:gd name="T50" fmla="*/ 475 w 772"/>
                      <a:gd name="T51" fmla="*/ 594 h 1027"/>
                      <a:gd name="T52" fmla="*/ 447 w 772"/>
                      <a:gd name="T53" fmla="*/ 592 h 1027"/>
                      <a:gd name="T54" fmla="*/ 420 w 772"/>
                      <a:gd name="T55" fmla="*/ 587 h 1027"/>
                      <a:gd name="T56" fmla="*/ 393 w 772"/>
                      <a:gd name="T57" fmla="*/ 581 h 1027"/>
                      <a:gd name="T58" fmla="*/ 128 w 772"/>
                      <a:gd name="T59" fmla="*/ 1027 h 1027"/>
                      <a:gd name="T60" fmla="*/ 87 w 772"/>
                      <a:gd name="T61" fmla="*/ 998 h 1027"/>
                      <a:gd name="T62" fmla="*/ 45 w 772"/>
                      <a:gd name="T63" fmla="*/ 973 h 1027"/>
                      <a:gd name="T64" fmla="*/ 0 w 772"/>
                      <a:gd name="T65" fmla="*/ 951 h 1027"/>
                      <a:gd name="T66" fmla="*/ 264 w 772"/>
                      <a:gd name="T67" fmla="*/ 505 h 1027"/>
                      <a:gd name="T68" fmla="*/ 240 w 772"/>
                      <a:gd name="T69" fmla="*/ 477 h 1027"/>
                      <a:gd name="T70" fmla="*/ 219 w 772"/>
                      <a:gd name="T71" fmla="*/ 446 h 1027"/>
                      <a:gd name="T72" fmla="*/ 202 w 772"/>
                      <a:gd name="T73" fmla="*/ 412 h 1027"/>
                      <a:gd name="T74" fmla="*/ 190 w 772"/>
                      <a:gd name="T75" fmla="*/ 375 h 1027"/>
                      <a:gd name="T76" fmla="*/ 182 w 772"/>
                      <a:gd name="T77" fmla="*/ 337 h 1027"/>
                      <a:gd name="T78" fmla="*/ 179 w 772"/>
                      <a:gd name="T79" fmla="*/ 297 h 1027"/>
                      <a:gd name="T80" fmla="*/ 182 w 772"/>
                      <a:gd name="T81" fmla="*/ 257 h 1027"/>
                      <a:gd name="T82" fmla="*/ 190 w 772"/>
                      <a:gd name="T83" fmla="*/ 218 h 1027"/>
                      <a:gd name="T84" fmla="*/ 202 w 772"/>
                      <a:gd name="T85" fmla="*/ 181 h 1027"/>
                      <a:gd name="T86" fmla="*/ 219 w 772"/>
                      <a:gd name="T87" fmla="*/ 147 h 1027"/>
                      <a:gd name="T88" fmla="*/ 241 w 772"/>
                      <a:gd name="T89" fmla="*/ 116 h 1027"/>
                      <a:gd name="T90" fmla="*/ 265 w 772"/>
                      <a:gd name="T91" fmla="*/ 88 h 1027"/>
                      <a:gd name="T92" fmla="*/ 294 w 772"/>
                      <a:gd name="T93" fmla="*/ 63 h 1027"/>
                      <a:gd name="T94" fmla="*/ 325 w 772"/>
                      <a:gd name="T95" fmla="*/ 42 h 1027"/>
                      <a:gd name="T96" fmla="*/ 359 w 772"/>
                      <a:gd name="T97" fmla="*/ 25 h 1027"/>
                      <a:gd name="T98" fmla="*/ 396 w 772"/>
                      <a:gd name="T99" fmla="*/ 11 h 1027"/>
                      <a:gd name="T100" fmla="*/ 435 w 772"/>
                      <a:gd name="T101" fmla="*/ 3 h 1027"/>
                      <a:gd name="T102" fmla="*/ 475 w 772"/>
                      <a:gd name="T103" fmla="*/ 0 h 10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772" h="1027">
                        <a:moveTo>
                          <a:pt x="475" y="0"/>
                        </a:moveTo>
                        <a:lnTo>
                          <a:pt x="475" y="0"/>
                        </a:lnTo>
                        <a:lnTo>
                          <a:pt x="515" y="3"/>
                        </a:lnTo>
                        <a:lnTo>
                          <a:pt x="554" y="11"/>
                        </a:lnTo>
                        <a:lnTo>
                          <a:pt x="591" y="25"/>
                        </a:lnTo>
                        <a:lnTo>
                          <a:pt x="625" y="42"/>
                        </a:lnTo>
                        <a:lnTo>
                          <a:pt x="656" y="63"/>
                        </a:lnTo>
                        <a:lnTo>
                          <a:pt x="684" y="88"/>
                        </a:lnTo>
                        <a:lnTo>
                          <a:pt x="709" y="116"/>
                        </a:lnTo>
                        <a:lnTo>
                          <a:pt x="731" y="147"/>
                        </a:lnTo>
                        <a:lnTo>
                          <a:pt x="748" y="181"/>
                        </a:lnTo>
                        <a:lnTo>
                          <a:pt x="761" y="219"/>
                        </a:lnTo>
                        <a:lnTo>
                          <a:pt x="769" y="257"/>
                        </a:lnTo>
                        <a:lnTo>
                          <a:pt x="772" y="297"/>
                        </a:lnTo>
                        <a:lnTo>
                          <a:pt x="769" y="337"/>
                        </a:lnTo>
                        <a:lnTo>
                          <a:pt x="761" y="375"/>
                        </a:lnTo>
                        <a:lnTo>
                          <a:pt x="748" y="413"/>
                        </a:lnTo>
                        <a:lnTo>
                          <a:pt x="731" y="447"/>
                        </a:lnTo>
                        <a:lnTo>
                          <a:pt x="709" y="478"/>
                        </a:lnTo>
                        <a:lnTo>
                          <a:pt x="684" y="506"/>
                        </a:lnTo>
                        <a:lnTo>
                          <a:pt x="656" y="531"/>
                        </a:lnTo>
                        <a:lnTo>
                          <a:pt x="625" y="552"/>
                        </a:lnTo>
                        <a:lnTo>
                          <a:pt x="591" y="569"/>
                        </a:lnTo>
                        <a:lnTo>
                          <a:pt x="554" y="583"/>
                        </a:lnTo>
                        <a:lnTo>
                          <a:pt x="515" y="591"/>
                        </a:lnTo>
                        <a:lnTo>
                          <a:pt x="475" y="594"/>
                        </a:lnTo>
                        <a:lnTo>
                          <a:pt x="447" y="592"/>
                        </a:lnTo>
                        <a:lnTo>
                          <a:pt x="420" y="587"/>
                        </a:lnTo>
                        <a:lnTo>
                          <a:pt x="393" y="581"/>
                        </a:lnTo>
                        <a:lnTo>
                          <a:pt x="128" y="1027"/>
                        </a:lnTo>
                        <a:lnTo>
                          <a:pt x="87" y="998"/>
                        </a:lnTo>
                        <a:lnTo>
                          <a:pt x="45" y="973"/>
                        </a:lnTo>
                        <a:lnTo>
                          <a:pt x="0" y="951"/>
                        </a:lnTo>
                        <a:lnTo>
                          <a:pt x="264" y="505"/>
                        </a:lnTo>
                        <a:lnTo>
                          <a:pt x="240" y="477"/>
                        </a:lnTo>
                        <a:lnTo>
                          <a:pt x="219" y="446"/>
                        </a:lnTo>
                        <a:lnTo>
                          <a:pt x="202" y="412"/>
                        </a:lnTo>
                        <a:lnTo>
                          <a:pt x="190" y="375"/>
                        </a:lnTo>
                        <a:lnTo>
                          <a:pt x="182" y="337"/>
                        </a:lnTo>
                        <a:lnTo>
                          <a:pt x="179" y="297"/>
                        </a:lnTo>
                        <a:lnTo>
                          <a:pt x="182" y="257"/>
                        </a:lnTo>
                        <a:lnTo>
                          <a:pt x="190" y="218"/>
                        </a:lnTo>
                        <a:lnTo>
                          <a:pt x="202" y="181"/>
                        </a:lnTo>
                        <a:lnTo>
                          <a:pt x="219" y="147"/>
                        </a:lnTo>
                        <a:lnTo>
                          <a:pt x="241" y="116"/>
                        </a:lnTo>
                        <a:lnTo>
                          <a:pt x="265" y="88"/>
                        </a:lnTo>
                        <a:lnTo>
                          <a:pt x="294" y="63"/>
                        </a:lnTo>
                        <a:lnTo>
                          <a:pt x="325" y="42"/>
                        </a:lnTo>
                        <a:lnTo>
                          <a:pt x="359" y="25"/>
                        </a:lnTo>
                        <a:lnTo>
                          <a:pt x="396" y="11"/>
                        </a:lnTo>
                        <a:lnTo>
                          <a:pt x="435" y="3"/>
                        </a:lnTo>
                        <a:lnTo>
                          <a:pt x="475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98" tIns="34299" rIns="68598" bIns="3429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" name="Freeform 33"/>
                  <p:cNvSpPr>
                    <a:spLocks/>
                  </p:cNvSpPr>
                  <p:nvPr/>
                </p:nvSpPr>
                <p:spPr bwMode="auto">
                  <a:xfrm>
                    <a:off x="9160348" y="4252677"/>
                    <a:ext cx="217488" cy="133352"/>
                  </a:xfrm>
                  <a:custGeom>
                    <a:avLst/>
                    <a:gdLst>
                      <a:gd name="T0" fmla="*/ 660 w 956"/>
                      <a:gd name="T1" fmla="*/ 0 h 592"/>
                      <a:gd name="T2" fmla="*/ 700 w 956"/>
                      <a:gd name="T3" fmla="*/ 2 h 592"/>
                      <a:gd name="T4" fmla="*/ 739 w 956"/>
                      <a:gd name="T5" fmla="*/ 10 h 592"/>
                      <a:gd name="T6" fmla="*/ 775 w 956"/>
                      <a:gd name="T7" fmla="*/ 23 h 592"/>
                      <a:gd name="T8" fmla="*/ 809 w 956"/>
                      <a:gd name="T9" fmla="*/ 40 h 592"/>
                      <a:gd name="T10" fmla="*/ 841 w 956"/>
                      <a:gd name="T11" fmla="*/ 61 h 592"/>
                      <a:gd name="T12" fmla="*/ 869 w 956"/>
                      <a:gd name="T13" fmla="*/ 86 h 592"/>
                      <a:gd name="T14" fmla="*/ 894 w 956"/>
                      <a:gd name="T15" fmla="*/ 115 h 592"/>
                      <a:gd name="T16" fmla="*/ 916 w 956"/>
                      <a:gd name="T17" fmla="*/ 147 h 592"/>
                      <a:gd name="T18" fmla="*/ 933 w 956"/>
                      <a:gd name="T19" fmla="*/ 181 h 592"/>
                      <a:gd name="T20" fmla="*/ 946 w 956"/>
                      <a:gd name="T21" fmla="*/ 217 h 592"/>
                      <a:gd name="T22" fmla="*/ 954 w 956"/>
                      <a:gd name="T23" fmla="*/ 255 h 592"/>
                      <a:gd name="T24" fmla="*/ 956 w 956"/>
                      <a:gd name="T25" fmla="*/ 296 h 592"/>
                      <a:gd name="T26" fmla="*/ 954 w 956"/>
                      <a:gd name="T27" fmla="*/ 336 h 592"/>
                      <a:gd name="T28" fmla="*/ 946 w 956"/>
                      <a:gd name="T29" fmla="*/ 375 h 592"/>
                      <a:gd name="T30" fmla="*/ 933 w 956"/>
                      <a:gd name="T31" fmla="*/ 411 h 592"/>
                      <a:gd name="T32" fmla="*/ 916 w 956"/>
                      <a:gd name="T33" fmla="*/ 445 h 592"/>
                      <a:gd name="T34" fmla="*/ 894 w 956"/>
                      <a:gd name="T35" fmla="*/ 477 h 592"/>
                      <a:gd name="T36" fmla="*/ 869 w 956"/>
                      <a:gd name="T37" fmla="*/ 506 h 592"/>
                      <a:gd name="T38" fmla="*/ 841 w 956"/>
                      <a:gd name="T39" fmla="*/ 530 h 592"/>
                      <a:gd name="T40" fmla="*/ 809 w 956"/>
                      <a:gd name="T41" fmla="*/ 552 h 592"/>
                      <a:gd name="T42" fmla="*/ 775 w 956"/>
                      <a:gd name="T43" fmla="*/ 569 h 592"/>
                      <a:gd name="T44" fmla="*/ 739 w 956"/>
                      <a:gd name="T45" fmla="*/ 581 h 592"/>
                      <a:gd name="T46" fmla="*/ 700 w 956"/>
                      <a:gd name="T47" fmla="*/ 589 h 592"/>
                      <a:gd name="T48" fmla="*/ 660 w 956"/>
                      <a:gd name="T49" fmla="*/ 592 h 592"/>
                      <a:gd name="T50" fmla="*/ 620 w 956"/>
                      <a:gd name="T51" fmla="*/ 589 h 592"/>
                      <a:gd name="T52" fmla="*/ 583 w 956"/>
                      <a:gd name="T53" fmla="*/ 582 h 592"/>
                      <a:gd name="T54" fmla="*/ 547 w 956"/>
                      <a:gd name="T55" fmla="*/ 569 h 592"/>
                      <a:gd name="T56" fmla="*/ 512 w 956"/>
                      <a:gd name="T57" fmla="*/ 553 h 592"/>
                      <a:gd name="T58" fmla="*/ 481 w 956"/>
                      <a:gd name="T59" fmla="*/ 532 h 592"/>
                      <a:gd name="T60" fmla="*/ 453 w 956"/>
                      <a:gd name="T61" fmla="*/ 508 h 592"/>
                      <a:gd name="T62" fmla="*/ 429 w 956"/>
                      <a:gd name="T63" fmla="*/ 480 h 592"/>
                      <a:gd name="T64" fmla="*/ 407 w 956"/>
                      <a:gd name="T65" fmla="*/ 448 h 592"/>
                      <a:gd name="T66" fmla="*/ 390 w 956"/>
                      <a:gd name="T67" fmla="*/ 415 h 592"/>
                      <a:gd name="T68" fmla="*/ 377 w 956"/>
                      <a:gd name="T69" fmla="*/ 380 h 592"/>
                      <a:gd name="T70" fmla="*/ 369 w 956"/>
                      <a:gd name="T71" fmla="*/ 342 h 592"/>
                      <a:gd name="T72" fmla="*/ 0 w 956"/>
                      <a:gd name="T73" fmla="*/ 306 h 592"/>
                      <a:gd name="T74" fmla="*/ 8 w 956"/>
                      <a:gd name="T75" fmla="*/ 260 h 592"/>
                      <a:gd name="T76" fmla="*/ 13 w 956"/>
                      <a:gd name="T77" fmla="*/ 213 h 592"/>
                      <a:gd name="T78" fmla="*/ 15 w 956"/>
                      <a:gd name="T79" fmla="*/ 165 h 592"/>
                      <a:gd name="T80" fmla="*/ 14 w 956"/>
                      <a:gd name="T81" fmla="*/ 157 h 592"/>
                      <a:gd name="T82" fmla="*/ 383 w 956"/>
                      <a:gd name="T83" fmla="*/ 194 h 592"/>
                      <a:gd name="T84" fmla="*/ 399 w 956"/>
                      <a:gd name="T85" fmla="*/ 157 h 592"/>
                      <a:gd name="T86" fmla="*/ 420 w 956"/>
                      <a:gd name="T87" fmla="*/ 124 h 592"/>
                      <a:gd name="T88" fmla="*/ 445 w 956"/>
                      <a:gd name="T89" fmla="*/ 94 h 592"/>
                      <a:gd name="T90" fmla="*/ 474 w 956"/>
                      <a:gd name="T91" fmla="*/ 66 h 592"/>
                      <a:gd name="T92" fmla="*/ 505 w 956"/>
                      <a:gd name="T93" fmla="*/ 43 h 592"/>
                      <a:gd name="T94" fmla="*/ 541 w 956"/>
                      <a:gd name="T95" fmla="*/ 25 h 592"/>
                      <a:gd name="T96" fmla="*/ 579 w 956"/>
                      <a:gd name="T97" fmla="*/ 11 h 592"/>
                      <a:gd name="T98" fmla="*/ 618 w 956"/>
                      <a:gd name="T99" fmla="*/ 3 h 592"/>
                      <a:gd name="T100" fmla="*/ 660 w 956"/>
                      <a:gd name="T101" fmla="*/ 0 h 5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956" h="592">
                        <a:moveTo>
                          <a:pt x="660" y="0"/>
                        </a:moveTo>
                        <a:lnTo>
                          <a:pt x="700" y="2"/>
                        </a:lnTo>
                        <a:lnTo>
                          <a:pt x="739" y="10"/>
                        </a:lnTo>
                        <a:lnTo>
                          <a:pt x="775" y="23"/>
                        </a:lnTo>
                        <a:lnTo>
                          <a:pt x="809" y="40"/>
                        </a:lnTo>
                        <a:lnTo>
                          <a:pt x="841" y="61"/>
                        </a:lnTo>
                        <a:lnTo>
                          <a:pt x="869" y="86"/>
                        </a:lnTo>
                        <a:lnTo>
                          <a:pt x="894" y="115"/>
                        </a:lnTo>
                        <a:lnTo>
                          <a:pt x="916" y="147"/>
                        </a:lnTo>
                        <a:lnTo>
                          <a:pt x="933" y="181"/>
                        </a:lnTo>
                        <a:lnTo>
                          <a:pt x="946" y="217"/>
                        </a:lnTo>
                        <a:lnTo>
                          <a:pt x="954" y="255"/>
                        </a:lnTo>
                        <a:lnTo>
                          <a:pt x="956" y="296"/>
                        </a:lnTo>
                        <a:lnTo>
                          <a:pt x="954" y="336"/>
                        </a:lnTo>
                        <a:lnTo>
                          <a:pt x="946" y="375"/>
                        </a:lnTo>
                        <a:lnTo>
                          <a:pt x="933" y="411"/>
                        </a:lnTo>
                        <a:lnTo>
                          <a:pt x="916" y="445"/>
                        </a:lnTo>
                        <a:lnTo>
                          <a:pt x="894" y="477"/>
                        </a:lnTo>
                        <a:lnTo>
                          <a:pt x="869" y="506"/>
                        </a:lnTo>
                        <a:lnTo>
                          <a:pt x="841" y="530"/>
                        </a:lnTo>
                        <a:lnTo>
                          <a:pt x="809" y="552"/>
                        </a:lnTo>
                        <a:lnTo>
                          <a:pt x="775" y="569"/>
                        </a:lnTo>
                        <a:lnTo>
                          <a:pt x="739" y="581"/>
                        </a:lnTo>
                        <a:lnTo>
                          <a:pt x="700" y="589"/>
                        </a:lnTo>
                        <a:lnTo>
                          <a:pt x="660" y="592"/>
                        </a:lnTo>
                        <a:lnTo>
                          <a:pt x="620" y="589"/>
                        </a:lnTo>
                        <a:lnTo>
                          <a:pt x="583" y="582"/>
                        </a:lnTo>
                        <a:lnTo>
                          <a:pt x="547" y="569"/>
                        </a:lnTo>
                        <a:lnTo>
                          <a:pt x="512" y="553"/>
                        </a:lnTo>
                        <a:lnTo>
                          <a:pt x="481" y="532"/>
                        </a:lnTo>
                        <a:lnTo>
                          <a:pt x="453" y="508"/>
                        </a:lnTo>
                        <a:lnTo>
                          <a:pt x="429" y="480"/>
                        </a:lnTo>
                        <a:lnTo>
                          <a:pt x="407" y="448"/>
                        </a:lnTo>
                        <a:lnTo>
                          <a:pt x="390" y="415"/>
                        </a:lnTo>
                        <a:lnTo>
                          <a:pt x="377" y="380"/>
                        </a:lnTo>
                        <a:lnTo>
                          <a:pt x="369" y="342"/>
                        </a:lnTo>
                        <a:lnTo>
                          <a:pt x="0" y="306"/>
                        </a:lnTo>
                        <a:lnTo>
                          <a:pt x="8" y="260"/>
                        </a:lnTo>
                        <a:lnTo>
                          <a:pt x="13" y="213"/>
                        </a:lnTo>
                        <a:lnTo>
                          <a:pt x="15" y="165"/>
                        </a:lnTo>
                        <a:lnTo>
                          <a:pt x="14" y="157"/>
                        </a:lnTo>
                        <a:lnTo>
                          <a:pt x="383" y="194"/>
                        </a:lnTo>
                        <a:lnTo>
                          <a:pt x="399" y="157"/>
                        </a:lnTo>
                        <a:lnTo>
                          <a:pt x="420" y="124"/>
                        </a:lnTo>
                        <a:lnTo>
                          <a:pt x="445" y="94"/>
                        </a:lnTo>
                        <a:lnTo>
                          <a:pt x="474" y="66"/>
                        </a:lnTo>
                        <a:lnTo>
                          <a:pt x="505" y="43"/>
                        </a:lnTo>
                        <a:lnTo>
                          <a:pt x="541" y="25"/>
                        </a:lnTo>
                        <a:lnTo>
                          <a:pt x="579" y="11"/>
                        </a:lnTo>
                        <a:lnTo>
                          <a:pt x="618" y="3"/>
                        </a:lnTo>
                        <a:lnTo>
                          <a:pt x="66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98" tIns="34299" rIns="68598" bIns="3429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" name="Freeform 34"/>
                  <p:cNvSpPr>
                    <a:spLocks/>
                  </p:cNvSpPr>
                  <p:nvPr/>
                </p:nvSpPr>
                <p:spPr bwMode="auto">
                  <a:xfrm>
                    <a:off x="9011125" y="4433651"/>
                    <a:ext cx="133350" cy="215900"/>
                  </a:xfrm>
                  <a:custGeom>
                    <a:avLst/>
                    <a:gdLst>
                      <a:gd name="T0" fmla="*/ 223 w 593"/>
                      <a:gd name="T1" fmla="*/ 0 h 952"/>
                      <a:gd name="T2" fmla="*/ 306 w 593"/>
                      <a:gd name="T3" fmla="*/ 360 h 952"/>
                      <a:gd name="T4" fmla="*/ 348 w 593"/>
                      <a:gd name="T5" fmla="*/ 364 h 952"/>
                      <a:gd name="T6" fmla="*/ 389 w 593"/>
                      <a:gd name="T7" fmla="*/ 374 h 952"/>
                      <a:gd name="T8" fmla="*/ 427 w 593"/>
                      <a:gd name="T9" fmla="*/ 390 h 952"/>
                      <a:gd name="T10" fmla="*/ 463 w 593"/>
                      <a:gd name="T11" fmla="*/ 411 h 952"/>
                      <a:gd name="T12" fmla="*/ 495 w 593"/>
                      <a:gd name="T13" fmla="*/ 436 h 952"/>
                      <a:gd name="T14" fmla="*/ 523 w 593"/>
                      <a:gd name="T15" fmla="*/ 465 h 952"/>
                      <a:gd name="T16" fmla="*/ 547 w 593"/>
                      <a:gd name="T17" fmla="*/ 497 h 952"/>
                      <a:gd name="T18" fmla="*/ 566 w 593"/>
                      <a:gd name="T19" fmla="*/ 533 h 952"/>
                      <a:gd name="T20" fmla="*/ 581 w 593"/>
                      <a:gd name="T21" fmla="*/ 571 h 952"/>
                      <a:gd name="T22" fmla="*/ 590 w 593"/>
                      <a:gd name="T23" fmla="*/ 613 h 952"/>
                      <a:gd name="T24" fmla="*/ 593 w 593"/>
                      <a:gd name="T25" fmla="*/ 656 h 952"/>
                      <a:gd name="T26" fmla="*/ 590 w 593"/>
                      <a:gd name="T27" fmla="*/ 696 h 952"/>
                      <a:gd name="T28" fmla="*/ 582 w 593"/>
                      <a:gd name="T29" fmla="*/ 734 h 952"/>
                      <a:gd name="T30" fmla="*/ 570 w 593"/>
                      <a:gd name="T31" fmla="*/ 771 h 952"/>
                      <a:gd name="T32" fmla="*/ 552 w 593"/>
                      <a:gd name="T33" fmla="*/ 805 h 952"/>
                      <a:gd name="T34" fmla="*/ 531 w 593"/>
                      <a:gd name="T35" fmla="*/ 837 h 952"/>
                      <a:gd name="T36" fmla="*/ 506 w 593"/>
                      <a:gd name="T37" fmla="*/ 865 h 952"/>
                      <a:gd name="T38" fmla="*/ 478 w 593"/>
                      <a:gd name="T39" fmla="*/ 890 h 952"/>
                      <a:gd name="T40" fmla="*/ 446 w 593"/>
                      <a:gd name="T41" fmla="*/ 911 h 952"/>
                      <a:gd name="T42" fmla="*/ 412 w 593"/>
                      <a:gd name="T43" fmla="*/ 928 h 952"/>
                      <a:gd name="T44" fmla="*/ 375 w 593"/>
                      <a:gd name="T45" fmla="*/ 941 h 952"/>
                      <a:gd name="T46" fmla="*/ 337 w 593"/>
                      <a:gd name="T47" fmla="*/ 950 h 952"/>
                      <a:gd name="T48" fmla="*/ 297 w 593"/>
                      <a:gd name="T49" fmla="*/ 952 h 952"/>
                      <a:gd name="T50" fmla="*/ 256 w 593"/>
                      <a:gd name="T51" fmla="*/ 950 h 952"/>
                      <a:gd name="T52" fmla="*/ 218 w 593"/>
                      <a:gd name="T53" fmla="*/ 941 h 952"/>
                      <a:gd name="T54" fmla="*/ 181 w 593"/>
                      <a:gd name="T55" fmla="*/ 928 h 952"/>
                      <a:gd name="T56" fmla="*/ 147 w 593"/>
                      <a:gd name="T57" fmla="*/ 911 h 952"/>
                      <a:gd name="T58" fmla="*/ 116 w 593"/>
                      <a:gd name="T59" fmla="*/ 890 h 952"/>
                      <a:gd name="T60" fmla="*/ 88 w 593"/>
                      <a:gd name="T61" fmla="*/ 865 h 952"/>
                      <a:gd name="T62" fmla="*/ 62 w 593"/>
                      <a:gd name="T63" fmla="*/ 837 h 952"/>
                      <a:gd name="T64" fmla="*/ 41 w 593"/>
                      <a:gd name="T65" fmla="*/ 805 h 952"/>
                      <a:gd name="T66" fmla="*/ 24 w 593"/>
                      <a:gd name="T67" fmla="*/ 771 h 952"/>
                      <a:gd name="T68" fmla="*/ 11 w 593"/>
                      <a:gd name="T69" fmla="*/ 734 h 952"/>
                      <a:gd name="T70" fmla="*/ 3 w 593"/>
                      <a:gd name="T71" fmla="*/ 696 h 952"/>
                      <a:gd name="T72" fmla="*/ 0 w 593"/>
                      <a:gd name="T73" fmla="*/ 656 h 952"/>
                      <a:gd name="T74" fmla="*/ 3 w 593"/>
                      <a:gd name="T75" fmla="*/ 614 h 952"/>
                      <a:gd name="T76" fmla="*/ 12 w 593"/>
                      <a:gd name="T77" fmla="*/ 573 h 952"/>
                      <a:gd name="T78" fmla="*/ 26 w 593"/>
                      <a:gd name="T79" fmla="*/ 536 h 952"/>
                      <a:gd name="T80" fmla="*/ 45 w 593"/>
                      <a:gd name="T81" fmla="*/ 501 h 952"/>
                      <a:gd name="T82" fmla="*/ 68 w 593"/>
                      <a:gd name="T83" fmla="*/ 469 h 952"/>
                      <a:gd name="T84" fmla="*/ 96 w 593"/>
                      <a:gd name="T85" fmla="*/ 440 h 952"/>
                      <a:gd name="T86" fmla="*/ 127 w 593"/>
                      <a:gd name="T87" fmla="*/ 415 h 952"/>
                      <a:gd name="T88" fmla="*/ 161 w 593"/>
                      <a:gd name="T89" fmla="*/ 394 h 952"/>
                      <a:gd name="T90" fmla="*/ 77 w 593"/>
                      <a:gd name="T91" fmla="*/ 34 h 952"/>
                      <a:gd name="T92" fmla="*/ 128 w 593"/>
                      <a:gd name="T93" fmla="*/ 25 h 952"/>
                      <a:gd name="T94" fmla="*/ 176 w 593"/>
                      <a:gd name="T95" fmla="*/ 14 h 952"/>
                      <a:gd name="T96" fmla="*/ 223 w 593"/>
                      <a:gd name="T97" fmla="*/ 0 h 9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593" h="952">
                        <a:moveTo>
                          <a:pt x="223" y="0"/>
                        </a:moveTo>
                        <a:lnTo>
                          <a:pt x="306" y="360"/>
                        </a:lnTo>
                        <a:lnTo>
                          <a:pt x="348" y="364"/>
                        </a:lnTo>
                        <a:lnTo>
                          <a:pt x="389" y="374"/>
                        </a:lnTo>
                        <a:lnTo>
                          <a:pt x="427" y="390"/>
                        </a:lnTo>
                        <a:lnTo>
                          <a:pt x="463" y="411"/>
                        </a:lnTo>
                        <a:lnTo>
                          <a:pt x="495" y="436"/>
                        </a:lnTo>
                        <a:lnTo>
                          <a:pt x="523" y="465"/>
                        </a:lnTo>
                        <a:lnTo>
                          <a:pt x="547" y="497"/>
                        </a:lnTo>
                        <a:lnTo>
                          <a:pt x="566" y="533"/>
                        </a:lnTo>
                        <a:lnTo>
                          <a:pt x="581" y="571"/>
                        </a:lnTo>
                        <a:lnTo>
                          <a:pt x="590" y="613"/>
                        </a:lnTo>
                        <a:lnTo>
                          <a:pt x="593" y="656"/>
                        </a:lnTo>
                        <a:lnTo>
                          <a:pt x="590" y="696"/>
                        </a:lnTo>
                        <a:lnTo>
                          <a:pt x="582" y="734"/>
                        </a:lnTo>
                        <a:lnTo>
                          <a:pt x="570" y="771"/>
                        </a:lnTo>
                        <a:lnTo>
                          <a:pt x="552" y="805"/>
                        </a:lnTo>
                        <a:lnTo>
                          <a:pt x="531" y="837"/>
                        </a:lnTo>
                        <a:lnTo>
                          <a:pt x="506" y="865"/>
                        </a:lnTo>
                        <a:lnTo>
                          <a:pt x="478" y="890"/>
                        </a:lnTo>
                        <a:lnTo>
                          <a:pt x="446" y="911"/>
                        </a:lnTo>
                        <a:lnTo>
                          <a:pt x="412" y="928"/>
                        </a:lnTo>
                        <a:lnTo>
                          <a:pt x="375" y="941"/>
                        </a:lnTo>
                        <a:lnTo>
                          <a:pt x="337" y="950"/>
                        </a:lnTo>
                        <a:lnTo>
                          <a:pt x="297" y="952"/>
                        </a:lnTo>
                        <a:lnTo>
                          <a:pt x="256" y="950"/>
                        </a:lnTo>
                        <a:lnTo>
                          <a:pt x="218" y="941"/>
                        </a:lnTo>
                        <a:lnTo>
                          <a:pt x="181" y="928"/>
                        </a:lnTo>
                        <a:lnTo>
                          <a:pt x="147" y="911"/>
                        </a:lnTo>
                        <a:lnTo>
                          <a:pt x="116" y="890"/>
                        </a:lnTo>
                        <a:lnTo>
                          <a:pt x="88" y="865"/>
                        </a:lnTo>
                        <a:lnTo>
                          <a:pt x="62" y="837"/>
                        </a:lnTo>
                        <a:lnTo>
                          <a:pt x="41" y="805"/>
                        </a:lnTo>
                        <a:lnTo>
                          <a:pt x="24" y="771"/>
                        </a:lnTo>
                        <a:lnTo>
                          <a:pt x="11" y="734"/>
                        </a:lnTo>
                        <a:lnTo>
                          <a:pt x="3" y="696"/>
                        </a:lnTo>
                        <a:lnTo>
                          <a:pt x="0" y="656"/>
                        </a:lnTo>
                        <a:lnTo>
                          <a:pt x="3" y="614"/>
                        </a:lnTo>
                        <a:lnTo>
                          <a:pt x="12" y="573"/>
                        </a:lnTo>
                        <a:lnTo>
                          <a:pt x="26" y="536"/>
                        </a:lnTo>
                        <a:lnTo>
                          <a:pt x="45" y="501"/>
                        </a:lnTo>
                        <a:lnTo>
                          <a:pt x="68" y="469"/>
                        </a:lnTo>
                        <a:lnTo>
                          <a:pt x="96" y="440"/>
                        </a:lnTo>
                        <a:lnTo>
                          <a:pt x="127" y="415"/>
                        </a:lnTo>
                        <a:lnTo>
                          <a:pt x="161" y="394"/>
                        </a:lnTo>
                        <a:lnTo>
                          <a:pt x="77" y="34"/>
                        </a:lnTo>
                        <a:lnTo>
                          <a:pt x="128" y="25"/>
                        </a:lnTo>
                        <a:lnTo>
                          <a:pt x="176" y="14"/>
                        </a:lnTo>
                        <a:lnTo>
                          <a:pt x="223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98" tIns="34299" rIns="68598" bIns="3429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" name="Freeform 35"/>
                  <p:cNvSpPr>
                    <a:spLocks/>
                  </p:cNvSpPr>
                  <p:nvPr/>
                </p:nvSpPr>
                <p:spPr bwMode="auto">
                  <a:xfrm>
                    <a:off x="8633298" y="4322527"/>
                    <a:ext cx="238126" cy="138113"/>
                  </a:xfrm>
                  <a:custGeom>
                    <a:avLst/>
                    <a:gdLst>
                      <a:gd name="T0" fmla="*/ 1002 w 1051"/>
                      <a:gd name="T1" fmla="*/ 0 h 611"/>
                      <a:gd name="T2" fmla="*/ 1016 w 1051"/>
                      <a:gd name="T3" fmla="*/ 48 h 611"/>
                      <a:gd name="T4" fmla="*/ 1032 w 1051"/>
                      <a:gd name="T5" fmla="*/ 95 h 611"/>
                      <a:gd name="T6" fmla="*/ 1051 w 1051"/>
                      <a:gd name="T7" fmla="*/ 140 h 611"/>
                      <a:gd name="T8" fmla="*/ 590 w 1051"/>
                      <a:gd name="T9" fmla="*/ 295 h 611"/>
                      <a:gd name="T10" fmla="*/ 591 w 1051"/>
                      <a:gd name="T11" fmla="*/ 304 h 611"/>
                      <a:gd name="T12" fmla="*/ 592 w 1051"/>
                      <a:gd name="T13" fmla="*/ 314 h 611"/>
                      <a:gd name="T14" fmla="*/ 590 w 1051"/>
                      <a:gd name="T15" fmla="*/ 355 h 611"/>
                      <a:gd name="T16" fmla="*/ 582 w 1051"/>
                      <a:gd name="T17" fmla="*/ 394 h 611"/>
                      <a:gd name="T18" fmla="*/ 569 w 1051"/>
                      <a:gd name="T19" fmla="*/ 430 h 611"/>
                      <a:gd name="T20" fmla="*/ 552 w 1051"/>
                      <a:gd name="T21" fmla="*/ 464 h 611"/>
                      <a:gd name="T22" fmla="*/ 531 w 1051"/>
                      <a:gd name="T23" fmla="*/ 495 h 611"/>
                      <a:gd name="T24" fmla="*/ 506 w 1051"/>
                      <a:gd name="T25" fmla="*/ 525 h 611"/>
                      <a:gd name="T26" fmla="*/ 478 w 1051"/>
                      <a:gd name="T27" fmla="*/ 550 h 611"/>
                      <a:gd name="T28" fmla="*/ 445 w 1051"/>
                      <a:gd name="T29" fmla="*/ 571 h 611"/>
                      <a:gd name="T30" fmla="*/ 411 w 1051"/>
                      <a:gd name="T31" fmla="*/ 588 h 611"/>
                      <a:gd name="T32" fmla="*/ 375 w 1051"/>
                      <a:gd name="T33" fmla="*/ 601 h 611"/>
                      <a:gd name="T34" fmla="*/ 336 w 1051"/>
                      <a:gd name="T35" fmla="*/ 608 h 611"/>
                      <a:gd name="T36" fmla="*/ 296 w 1051"/>
                      <a:gd name="T37" fmla="*/ 611 h 611"/>
                      <a:gd name="T38" fmla="*/ 255 w 1051"/>
                      <a:gd name="T39" fmla="*/ 608 h 611"/>
                      <a:gd name="T40" fmla="*/ 217 w 1051"/>
                      <a:gd name="T41" fmla="*/ 601 h 611"/>
                      <a:gd name="T42" fmla="*/ 181 w 1051"/>
                      <a:gd name="T43" fmla="*/ 588 h 611"/>
                      <a:gd name="T44" fmla="*/ 147 w 1051"/>
                      <a:gd name="T45" fmla="*/ 571 h 611"/>
                      <a:gd name="T46" fmla="*/ 115 w 1051"/>
                      <a:gd name="T47" fmla="*/ 550 h 611"/>
                      <a:gd name="T48" fmla="*/ 86 w 1051"/>
                      <a:gd name="T49" fmla="*/ 525 h 611"/>
                      <a:gd name="T50" fmla="*/ 61 w 1051"/>
                      <a:gd name="T51" fmla="*/ 495 h 611"/>
                      <a:gd name="T52" fmla="*/ 40 w 1051"/>
                      <a:gd name="T53" fmla="*/ 464 h 611"/>
                      <a:gd name="T54" fmla="*/ 23 w 1051"/>
                      <a:gd name="T55" fmla="*/ 430 h 611"/>
                      <a:gd name="T56" fmla="*/ 11 w 1051"/>
                      <a:gd name="T57" fmla="*/ 394 h 611"/>
                      <a:gd name="T58" fmla="*/ 3 w 1051"/>
                      <a:gd name="T59" fmla="*/ 355 h 611"/>
                      <a:gd name="T60" fmla="*/ 0 w 1051"/>
                      <a:gd name="T61" fmla="*/ 314 h 611"/>
                      <a:gd name="T62" fmla="*/ 3 w 1051"/>
                      <a:gd name="T63" fmla="*/ 274 h 611"/>
                      <a:gd name="T64" fmla="*/ 11 w 1051"/>
                      <a:gd name="T65" fmla="*/ 236 h 611"/>
                      <a:gd name="T66" fmla="*/ 23 w 1051"/>
                      <a:gd name="T67" fmla="*/ 200 h 611"/>
                      <a:gd name="T68" fmla="*/ 40 w 1051"/>
                      <a:gd name="T69" fmla="*/ 166 h 611"/>
                      <a:gd name="T70" fmla="*/ 61 w 1051"/>
                      <a:gd name="T71" fmla="*/ 133 h 611"/>
                      <a:gd name="T72" fmla="*/ 86 w 1051"/>
                      <a:gd name="T73" fmla="*/ 105 h 611"/>
                      <a:gd name="T74" fmla="*/ 115 w 1051"/>
                      <a:gd name="T75" fmla="*/ 80 h 611"/>
                      <a:gd name="T76" fmla="*/ 147 w 1051"/>
                      <a:gd name="T77" fmla="*/ 59 h 611"/>
                      <a:gd name="T78" fmla="*/ 181 w 1051"/>
                      <a:gd name="T79" fmla="*/ 42 h 611"/>
                      <a:gd name="T80" fmla="*/ 217 w 1051"/>
                      <a:gd name="T81" fmla="*/ 29 h 611"/>
                      <a:gd name="T82" fmla="*/ 255 w 1051"/>
                      <a:gd name="T83" fmla="*/ 22 h 611"/>
                      <a:gd name="T84" fmla="*/ 296 w 1051"/>
                      <a:gd name="T85" fmla="*/ 19 h 611"/>
                      <a:gd name="T86" fmla="*/ 335 w 1051"/>
                      <a:gd name="T87" fmla="*/ 21 h 611"/>
                      <a:gd name="T88" fmla="*/ 371 w 1051"/>
                      <a:gd name="T89" fmla="*/ 29 h 611"/>
                      <a:gd name="T90" fmla="*/ 406 w 1051"/>
                      <a:gd name="T91" fmla="*/ 40 h 611"/>
                      <a:gd name="T92" fmla="*/ 439 w 1051"/>
                      <a:gd name="T93" fmla="*/ 56 h 611"/>
                      <a:gd name="T94" fmla="*/ 470 w 1051"/>
                      <a:gd name="T95" fmla="*/ 75 h 611"/>
                      <a:gd name="T96" fmla="*/ 498 w 1051"/>
                      <a:gd name="T97" fmla="*/ 98 h 611"/>
                      <a:gd name="T98" fmla="*/ 523 w 1051"/>
                      <a:gd name="T99" fmla="*/ 124 h 611"/>
                      <a:gd name="T100" fmla="*/ 544 w 1051"/>
                      <a:gd name="T101" fmla="*/ 154 h 611"/>
                      <a:gd name="T102" fmla="*/ 1002 w 1051"/>
                      <a:gd name="T103" fmla="*/ 0 h 6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051" h="611">
                        <a:moveTo>
                          <a:pt x="1002" y="0"/>
                        </a:moveTo>
                        <a:lnTo>
                          <a:pt x="1016" y="48"/>
                        </a:lnTo>
                        <a:lnTo>
                          <a:pt x="1032" y="95"/>
                        </a:lnTo>
                        <a:lnTo>
                          <a:pt x="1051" y="140"/>
                        </a:lnTo>
                        <a:lnTo>
                          <a:pt x="590" y="295"/>
                        </a:lnTo>
                        <a:lnTo>
                          <a:pt x="591" y="304"/>
                        </a:lnTo>
                        <a:lnTo>
                          <a:pt x="592" y="314"/>
                        </a:lnTo>
                        <a:lnTo>
                          <a:pt x="590" y="355"/>
                        </a:lnTo>
                        <a:lnTo>
                          <a:pt x="582" y="394"/>
                        </a:lnTo>
                        <a:lnTo>
                          <a:pt x="569" y="430"/>
                        </a:lnTo>
                        <a:lnTo>
                          <a:pt x="552" y="464"/>
                        </a:lnTo>
                        <a:lnTo>
                          <a:pt x="531" y="495"/>
                        </a:lnTo>
                        <a:lnTo>
                          <a:pt x="506" y="525"/>
                        </a:lnTo>
                        <a:lnTo>
                          <a:pt x="478" y="550"/>
                        </a:lnTo>
                        <a:lnTo>
                          <a:pt x="445" y="571"/>
                        </a:lnTo>
                        <a:lnTo>
                          <a:pt x="411" y="588"/>
                        </a:lnTo>
                        <a:lnTo>
                          <a:pt x="375" y="601"/>
                        </a:lnTo>
                        <a:lnTo>
                          <a:pt x="336" y="608"/>
                        </a:lnTo>
                        <a:lnTo>
                          <a:pt x="296" y="611"/>
                        </a:lnTo>
                        <a:lnTo>
                          <a:pt x="255" y="608"/>
                        </a:lnTo>
                        <a:lnTo>
                          <a:pt x="217" y="601"/>
                        </a:lnTo>
                        <a:lnTo>
                          <a:pt x="181" y="588"/>
                        </a:lnTo>
                        <a:lnTo>
                          <a:pt x="147" y="571"/>
                        </a:lnTo>
                        <a:lnTo>
                          <a:pt x="115" y="550"/>
                        </a:lnTo>
                        <a:lnTo>
                          <a:pt x="86" y="525"/>
                        </a:lnTo>
                        <a:lnTo>
                          <a:pt x="61" y="495"/>
                        </a:lnTo>
                        <a:lnTo>
                          <a:pt x="40" y="464"/>
                        </a:lnTo>
                        <a:lnTo>
                          <a:pt x="23" y="430"/>
                        </a:lnTo>
                        <a:lnTo>
                          <a:pt x="11" y="394"/>
                        </a:lnTo>
                        <a:lnTo>
                          <a:pt x="3" y="355"/>
                        </a:lnTo>
                        <a:lnTo>
                          <a:pt x="0" y="314"/>
                        </a:lnTo>
                        <a:lnTo>
                          <a:pt x="3" y="274"/>
                        </a:lnTo>
                        <a:lnTo>
                          <a:pt x="11" y="236"/>
                        </a:lnTo>
                        <a:lnTo>
                          <a:pt x="23" y="200"/>
                        </a:lnTo>
                        <a:lnTo>
                          <a:pt x="40" y="166"/>
                        </a:lnTo>
                        <a:lnTo>
                          <a:pt x="61" y="133"/>
                        </a:lnTo>
                        <a:lnTo>
                          <a:pt x="86" y="105"/>
                        </a:lnTo>
                        <a:lnTo>
                          <a:pt x="115" y="80"/>
                        </a:lnTo>
                        <a:lnTo>
                          <a:pt x="147" y="59"/>
                        </a:lnTo>
                        <a:lnTo>
                          <a:pt x="181" y="42"/>
                        </a:lnTo>
                        <a:lnTo>
                          <a:pt x="217" y="29"/>
                        </a:lnTo>
                        <a:lnTo>
                          <a:pt x="255" y="22"/>
                        </a:lnTo>
                        <a:lnTo>
                          <a:pt x="296" y="19"/>
                        </a:lnTo>
                        <a:lnTo>
                          <a:pt x="335" y="21"/>
                        </a:lnTo>
                        <a:lnTo>
                          <a:pt x="371" y="29"/>
                        </a:lnTo>
                        <a:lnTo>
                          <a:pt x="406" y="40"/>
                        </a:lnTo>
                        <a:lnTo>
                          <a:pt x="439" y="56"/>
                        </a:lnTo>
                        <a:lnTo>
                          <a:pt x="470" y="75"/>
                        </a:lnTo>
                        <a:lnTo>
                          <a:pt x="498" y="98"/>
                        </a:lnTo>
                        <a:lnTo>
                          <a:pt x="523" y="124"/>
                        </a:lnTo>
                        <a:lnTo>
                          <a:pt x="544" y="154"/>
                        </a:lnTo>
                        <a:lnTo>
                          <a:pt x="1002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98" tIns="34299" rIns="68598" bIns="3429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" name="Freeform 36"/>
                  <p:cNvSpPr>
                    <a:spLocks/>
                  </p:cNvSpPr>
                  <p:nvPr/>
                </p:nvSpPr>
                <p:spPr bwMode="auto">
                  <a:xfrm>
                    <a:off x="8895236" y="4174887"/>
                    <a:ext cx="230188" cy="230188"/>
                  </a:xfrm>
                  <a:custGeom>
                    <a:avLst/>
                    <a:gdLst>
                      <a:gd name="T0" fmla="*/ 508 w 1017"/>
                      <a:gd name="T1" fmla="*/ 0 h 1017"/>
                      <a:gd name="T2" fmla="*/ 563 w 1017"/>
                      <a:gd name="T3" fmla="*/ 3 h 1017"/>
                      <a:gd name="T4" fmla="*/ 618 w 1017"/>
                      <a:gd name="T5" fmla="*/ 12 h 1017"/>
                      <a:gd name="T6" fmla="*/ 669 w 1017"/>
                      <a:gd name="T7" fmla="*/ 26 h 1017"/>
                      <a:gd name="T8" fmla="*/ 718 w 1017"/>
                      <a:gd name="T9" fmla="*/ 45 h 1017"/>
                      <a:gd name="T10" fmla="*/ 764 w 1017"/>
                      <a:gd name="T11" fmla="*/ 70 h 1017"/>
                      <a:gd name="T12" fmla="*/ 809 w 1017"/>
                      <a:gd name="T13" fmla="*/ 99 h 1017"/>
                      <a:gd name="T14" fmla="*/ 849 w 1017"/>
                      <a:gd name="T15" fmla="*/ 132 h 1017"/>
                      <a:gd name="T16" fmla="*/ 885 w 1017"/>
                      <a:gd name="T17" fmla="*/ 168 h 1017"/>
                      <a:gd name="T18" fmla="*/ 918 w 1017"/>
                      <a:gd name="T19" fmla="*/ 208 h 1017"/>
                      <a:gd name="T20" fmla="*/ 947 w 1017"/>
                      <a:gd name="T21" fmla="*/ 253 h 1017"/>
                      <a:gd name="T22" fmla="*/ 972 w 1017"/>
                      <a:gd name="T23" fmla="*/ 299 h 1017"/>
                      <a:gd name="T24" fmla="*/ 991 w 1017"/>
                      <a:gd name="T25" fmla="*/ 348 h 1017"/>
                      <a:gd name="T26" fmla="*/ 1005 w 1017"/>
                      <a:gd name="T27" fmla="*/ 399 h 1017"/>
                      <a:gd name="T28" fmla="*/ 1014 w 1017"/>
                      <a:gd name="T29" fmla="*/ 453 h 1017"/>
                      <a:gd name="T30" fmla="*/ 1017 w 1017"/>
                      <a:gd name="T31" fmla="*/ 508 h 1017"/>
                      <a:gd name="T32" fmla="*/ 1014 w 1017"/>
                      <a:gd name="T33" fmla="*/ 563 h 1017"/>
                      <a:gd name="T34" fmla="*/ 1005 w 1017"/>
                      <a:gd name="T35" fmla="*/ 617 h 1017"/>
                      <a:gd name="T36" fmla="*/ 991 w 1017"/>
                      <a:gd name="T37" fmla="*/ 669 h 1017"/>
                      <a:gd name="T38" fmla="*/ 972 w 1017"/>
                      <a:gd name="T39" fmla="*/ 718 h 1017"/>
                      <a:gd name="T40" fmla="*/ 947 w 1017"/>
                      <a:gd name="T41" fmla="*/ 764 h 1017"/>
                      <a:gd name="T42" fmla="*/ 918 w 1017"/>
                      <a:gd name="T43" fmla="*/ 809 h 1017"/>
                      <a:gd name="T44" fmla="*/ 885 w 1017"/>
                      <a:gd name="T45" fmla="*/ 849 h 1017"/>
                      <a:gd name="T46" fmla="*/ 849 w 1017"/>
                      <a:gd name="T47" fmla="*/ 886 h 1017"/>
                      <a:gd name="T48" fmla="*/ 809 w 1017"/>
                      <a:gd name="T49" fmla="*/ 918 h 1017"/>
                      <a:gd name="T50" fmla="*/ 764 w 1017"/>
                      <a:gd name="T51" fmla="*/ 947 h 1017"/>
                      <a:gd name="T52" fmla="*/ 718 w 1017"/>
                      <a:gd name="T53" fmla="*/ 971 h 1017"/>
                      <a:gd name="T54" fmla="*/ 669 w 1017"/>
                      <a:gd name="T55" fmla="*/ 991 h 1017"/>
                      <a:gd name="T56" fmla="*/ 618 w 1017"/>
                      <a:gd name="T57" fmla="*/ 1005 h 1017"/>
                      <a:gd name="T58" fmla="*/ 563 w 1017"/>
                      <a:gd name="T59" fmla="*/ 1014 h 1017"/>
                      <a:gd name="T60" fmla="*/ 508 w 1017"/>
                      <a:gd name="T61" fmla="*/ 1017 h 1017"/>
                      <a:gd name="T62" fmla="*/ 453 w 1017"/>
                      <a:gd name="T63" fmla="*/ 1014 h 1017"/>
                      <a:gd name="T64" fmla="*/ 399 w 1017"/>
                      <a:gd name="T65" fmla="*/ 1005 h 1017"/>
                      <a:gd name="T66" fmla="*/ 348 w 1017"/>
                      <a:gd name="T67" fmla="*/ 991 h 1017"/>
                      <a:gd name="T68" fmla="*/ 299 w 1017"/>
                      <a:gd name="T69" fmla="*/ 971 h 1017"/>
                      <a:gd name="T70" fmla="*/ 253 w 1017"/>
                      <a:gd name="T71" fmla="*/ 947 h 1017"/>
                      <a:gd name="T72" fmla="*/ 208 w 1017"/>
                      <a:gd name="T73" fmla="*/ 918 h 1017"/>
                      <a:gd name="T74" fmla="*/ 168 w 1017"/>
                      <a:gd name="T75" fmla="*/ 886 h 1017"/>
                      <a:gd name="T76" fmla="*/ 131 w 1017"/>
                      <a:gd name="T77" fmla="*/ 849 h 1017"/>
                      <a:gd name="T78" fmla="*/ 99 w 1017"/>
                      <a:gd name="T79" fmla="*/ 809 h 1017"/>
                      <a:gd name="T80" fmla="*/ 70 w 1017"/>
                      <a:gd name="T81" fmla="*/ 764 h 1017"/>
                      <a:gd name="T82" fmla="*/ 46 w 1017"/>
                      <a:gd name="T83" fmla="*/ 718 h 1017"/>
                      <a:gd name="T84" fmla="*/ 26 w 1017"/>
                      <a:gd name="T85" fmla="*/ 669 h 1017"/>
                      <a:gd name="T86" fmla="*/ 12 w 1017"/>
                      <a:gd name="T87" fmla="*/ 617 h 1017"/>
                      <a:gd name="T88" fmla="*/ 3 w 1017"/>
                      <a:gd name="T89" fmla="*/ 563 h 1017"/>
                      <a:gd name="T90" fmla="*/ 0 w 1017"/>
                      <a:gd name="T91" fmla="*/ 508 h 1017"/>
                      <a:gd name="T92" fmla="*/ 3 w 1017"/>
                      <a:gd name="T93" fmla="*/ 453 h 1017"/>
                      <a:gd name="T94" fmla="*/ 12 w 1017"/>
                      <a:gd name="T95" fmla="*/ 399 h 1017"/>
                      <a:gd name="T96" fmla="*/ 26 w 1017"/>
                      <a:gd name="T97" fmla="*/ 348 h 1017"/>
                      <a:gd name="T98" fmla="*/ 46 w 1017"/>
                      <a:gd name="T99" fmla="*/ 299 h 1017"/>
                      <a:gd name="T100" fmla="*/ 70 w 1017"/>
                      <a:gd name="T101" fmla="*/ 253 h 1017"/>
                      <a:gd name="T102" fmla="*/ 99 w 1017"/>
                      <a:gd name="T103" fmla="*/ 208 h 1017"/>
                      <a:gd name="T104" fmla="*/ 131 w 1017"/>
                      <a:gd name="T105" fmla="*/ 168 h 1017"/>
                      <a:gd name="T106" fmla="*/ 168 w 1017"/>
                      <a:gd name="T107" fmla="*/ 132 h 1017"/>
                      <a:gd name="T108" fmla="*/ 208 w 1017"/>
                      <a:gd name="T109" fmla="*/ 99 h 1017"/>
                      <a:gd name="T110" fmla="*/ 253 w 1017"/>
                      <a:gd name="T111" fmla="*/ 70 h 1017"/>
                      <a:gd name="T112" fmla="*/ 299 w 1017"/>
                      <a:gd name="T113" fmla="*/ 45 h 1017"/>
                      <a:gd name="T114" fmla="*/ 348 w 1017"/>
                      <a:gd name="T115" fmla="*/ 26 h 1017"/>
                      <a:gd name="T116" fmla="*/ 399 w 1017"/>
                      <a:gd name="T117" fmla="*/ 12 h 1017"/>
                      <a:gd name="T118" fmla="*/ 453 w 1017"/>
                      <a:gd name="T119" fmla="*/ 3 h 1017"/>
                      <a:gd name="T120" fmla="*/ 508 w 1017"/>
                      <a:gd name="T121" fmla="*/ 0 h 10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017" h="1017">
                        <a:moveTo>
                          <a:pt x="508" y="0"/>
                        </a:moveTo>
                        <a:lnTo>
                          <a:pt x="563" y="3"/>
                        </a:lnTo>
                        <a:lnTo>
                          <a:pt x="618" y="12"/>
                        </a:lnTo>
                        <a:lnTo>
                          <a:pt x="669" y="26"/>
                        </a:lnTo>
                        <a:lnTo>
                          <a:pt x="718" y="45"/>
                        </a:lnTo>
                        <a:lnTo>
                          <a:pt x="764" y="70"/>
                        </a:lnTo>
                        <a:lnTo>
                          <a:pt x="809" y="99"/>
                        </a:lnTo>
                        <a:lnTo>
                          <a:pt x="849" y="132"/>
                        </a:lnTo>
                        <a:lnTo>
                          <a:pt x="885" y="168"/>
                        </a:lnTo>
                        <a:lnTo>
                          <a:pt x="918" y="208"/>
                        </a:lnTo>
                        <a:lnTo>
                          <a:pt x="947" y="253"/>
                        </a:lnTo>
                        <a:lnTo>
                          <a:pt x="972" y="299"/>
                        </a:lnTo>
                        <a:lnTo>
                          <a:pt x="991" y="348"/>
                        </a:lnTo>
                        <a:lnTo>
                          <a:pt x="1005" y="399"/>
                        </a:lnTo>
                        <a:lnTo>
                          <a:pt x="1014" y="453"/>
                        </a:lnTo>
                        <a:lnTo>
                          <a:pt x="1017" y="508"/>
                        </a:lnTo>
                        <a:lnTo>
                          <a:pt x="1014" y="563"/>
                        </a:lnTo>
                        <a:lnTo>
                          <a:pt x="1005" y="617"/>
                        </a:lnTo>
                        <a:lnTo>
                          <a:pt x="991" y="669"/>
                        </a:lnTo>
                        <a:lnTo>
                          <a:pt x="972" y="718"/>
                        </a:lnTo>
                        <a:lnTo>
                          <a:pt x="947" y="764"/>
                        </a:lnTo>
                        <a:lnTo>
                          <a:pt x="918" y="809"/>
                        </a:lnTo>
                        <a:lnTo>
                          <a:pt x="885" y="849"/>
                        </a:lnTo>
                        <a:lnTo>
                          <a:pt x="849" y="886"/>
                        </a:lnTo>
                        <a:lnTo>
                          <a:pt x="809" y="918"/>
                        </a:lnTo>
                        <a:lnTo>
                          <a:pt x="764" y="947"/>
                        </a:lnTo>
                        <a:lnTo>
                          <a:pt x="718" y="971"/>
                        </a:lnTo>
                        <a:lnTo>
                          <a:pt x="669" y="991"/>
                        </a:lnTo>
                        <a:lnTo>
                          <a:pt x="618" y="1005"/>
                        </a:lnTo>
                        <a:lnTo>
                          <a:pt x="563" y="1014"/>
                        </a:lnTo>
                        <a:lnTo>
                          <a:pt x="508" y="1017"/>
                        </a:lnTo>
                        <a:lnTo>
                          <a:pt x="453" y="1014"/>
                        </a:lnTo>
                        <a:lnTo>
                          <a:pt x="399" y="1005"/>
                        </a:lnTo>
                        <a:lnTo>
                          <a:pt x="348" y="991"/>
                        </a:lnTo>
                        <a:lnTo>
                          <a:pt x="299" y="971"/>
                        </a:lnTo>
                        <a:lnTo>
                          <a:pt x="253" y="947"/>
                        </a:lnTo>
                        <a:lnTo>
                          <a:pt x="208" y="918"/>
                        </a:lnTo>
                        <a:lnTo>
                          <a:pt x="168" y="886"/>
                        </a:lnTo>
                        <a:lnTo>
                          <a:pt x="131" y="849"/>
                        </a:lnTo>
                        <a:lnTo>
                          <a:pt x="99" y="809"/>
                        </a:lnTo>
                        <a:lnTo>
                          <a:pt x="70" y="764"/>
                        </a:lnTo>
                        <a:lnTo>
                          <a:pt x="46" y="718"/>
                        </a:lnTo>
                        <a:lnTo>
                          <a:pt x="26" y="669"/>
                        </a:lnTo>
                        <a:lnTo>
                          <a:pt x="12" y="617"/>
                        </a:lnTo>
                        <a:lnTo>
                          <a:pt x="3" y="563"/>
                        </a:lnTo>
                        <a:lnTo>
                          <a:pt x="0" y="508"/>
                        </a:lnTo>
                        <a:lnTo>
                          <a:pt x="3" y="453"/>
                        </a:lnTo>
                        <a:lnTo>
                          <a:pt x="12" y="399"/>
                        </a:lnTo>
                        <a:lnTo>
                          <a:pt x="26" y="348"/>
                        </a:lnTo>
                        <a:lnTo>
                          <a:pt x="46" y="299"/>
                        </a:lnTo>
                        <a:lnTo>
                          <a:pt x="70" y="253"/>
                        </a:lnTo>
                        <a:lnTo>
                          <a:pt x="99" y="208"/>
                        </a:lnTo>
                        <a:lnTo>
                          <a:pt x="131" y="168"/>
                        </a:lnTo>
                        <a:lnTo>
                          <a:pt x="168" y="132"/>
                        </a:lnTo>
                        <a:lnTo>
                          <a:pt x="208" y="99"/>
                        </a:lnTo>
                        <a:lnTo>
                          <a:pt x="253" y="70"/>
                        </a:lnTo>
                        <a:lnTo>
                          <a:pt x="299" y="45"/>
                        </a:lnTo>
                        <a:lnTo>
                          <a:pt x="348" y="26"/>
                        </a:lnTo>
                        <a:lnTo>
                          <a:pt x="399" y="12"/>
                        </a:lnTo>
                        <a:lnTo>
                          <a:pt x="453" y="3"/>
                        </a:lnTo>
                        <a:lnTo>
                          <a:pt x="508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98" tIns="34299" rIns="68598" bIns="3429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" name="Group 33"/>
                <p:cNvGrpSpPr/>
                <p:nvPr/>
              </p:nvGrpSpPr>
              <p:grpSpPr>
                <a:xfrm>
                  <a:off x="5329763" y="4857898"/>
                  <a:ext cx="533984" cy="465977"/>
                  <a:chOff x="9503604" y="3958899"/>
                  <a:chExt cx="2106614" cy="1838324"/>
                </a:xfrm>
                <a:solidFill>
                  <a:schemeClr val="bg1"/>
                </a:solidFill>
              </p:grpSpPr>
              <p:sp>
                <p:nvSpPr>
                  <p:cNvPr id="35" name="Freeform 41"/>
                  <p:cNvSpPr>
                    <a:spLocks/>
                  </p:cNvSpPr>
                  <p:nvPr/>
                </p:nvSpPr>
                <p:spPr bwMode="auto">
                  <a:xfrm>
                    <a:off x="10903377" y="4220836"/>
                    <a:ext cx="288924" cy="590551"/>
                  </a:xfrm>
                  <a:custGeom>
                    <a:avLst/>
                    <a:gdLst>
                      <a:gd name="T0" fmla="*/ 314 w 546"/>
                      <a:gd name="T1" fmla="*/ 3 h 1115"/>
                      <a:gd name="T2" fmla="*/ 340 w 546"/>
                      <a:gd name="T3" fmla="*/ 43 h 1115"/>
                      <a:gd name="T4" fmla="*/ 343 w 546"/>
                      <a:gd name="T5" fmla="*/ 128 h 1115"/>
                      <a:gd name="T6" fmla="*/ 346 w 546"/>
                      <a:gd name="T7" fmla="*/ 131 h 1115"/>
                      <a:gd name="T8" fmla="*/ 361 w 546"/>
                      <a:gd name="T9" fmla="*/ 134 h 1115"/>
                      <a:gd name="T10" fmla="*/ 413 w 546"/>
                      <a:gd name="T11" fmla="*/ 144 h 1115"/>
                      <a:gd name="T12" fmla="*/ 474 w 546"/>
                      <a:gd name="T13" fmla="*/ 161 h 1115"/>
                      <a:gd name="T14" fmla="*/ 509 w 546"/>
                      <a:gd name="T15" fmla="*/ 185 h 1115"/>
                      <a:gd name="T16" fmla="*/ 489 w 546"/>
                      <a:gd name="T17" fmla="*/ 267 h 1115"/>
                      <a:gd name="T18" fmla="*/ 462 w 546"/>
                      <a:gd name="T19" fmla="*/ 293 h 1115"/>
                      <a:gd name="T20" fmla="*/ 430 w 546"/>
                      <a:gd name="T21" fmla="*/ 289 h 1115"/>
                      <a:gd name="T22" fmla="*/ 406 w 546"/>
                      <a:gd name="T23" fmla="*/ 278 h 1115"/>
                      <a:gd name="T24" fmla="*/ 345 w 546"/>
                      <a:gd name="T25" fmla="*/ 263 h 1115"/>
                      <a:gd name="T26" fmla="*/ 262 w 546"/>
                      <a:gd name="T27" fmla="*/ 259 h 1115"/>
                      <a:gd name="T28" fmla="*/ 203 w 546"/>
                      <a:gd name="T29" fmla="*/ 282 h 1115"/>
                      <a:gd name="T30" fmla="*/ 175 w 546"/>
                      <a:gd name="T31" fmla="*/ 319 h 1115"/>
                      <a:gd name="T32" fmla="*/ 171 w 546"/>
                      <a:gd name="T33" fmla="*/ 364 h 1115"/>
                      <a:gd name="T34" fmla="*/ 194 w 546"/>
                      <a:gd name="T35" fmla="*/ 407 h 1115"/>
                      <a:gd name="T36" fmla="*/ 256 w 546"/>
                      <a:gd name="T37" fmla="*/ 447 h 1115"/>
                      <a:gd name="T38" fmla="*/ 372 w 546"/>
                      <a:gd name="T39" fmla="*/ 498 h 1115"/>
                      <a:gd name="T40" fmla="*/ 480 w 546"/>
                      <a:gd name="T41" fmla="*/ 570 h 1115"/>
                      <a:gd name="T42" fmla="*/ 536 w 546"/>
                      <a:gd name="T43" fmla="*/ 662 h 1115"/>
                      <a:gd name="T44" fmla="*/ 543 w 546"/>
                      <a:gd name="T45" fmla="*/ 774 h 1115"/>
                      <a:gd name="T46" fmla="*/ 502 w 546"/>
                      <a:gd name="T47" fmla="*/ 874 h 1115"/>
                      <a:gd name="T48" fmla="*/ 418 w 546"/>
                      <a:gd name="T49" fmla="*/ 946 h 1115"/>
                      <a:gd name="T50" fmla="*/ 339 w 546"/>
                      <a:gd name="T51" fmla="*/ 974 h 1115"/>
                      <a:gd name="T52" fmla="*/ 334 w 546"/>
                      <a:gd name="T53" fmla="*/ 978 h 1115"/>
                      <a:gd name="T54" fmla="*/ 333 w 546"/>
                      <a:gd name="T55" fmla="*/ 1072 h 1115"/>
                      <a:gd name="T56" fmla="*/ 305 w 546"/>
                      <a:gd name="T57" fmla="*/ 1113 h 1115"/>
                      <a:gd name="T58" fmla="*/ 231 w 546"/>
                      <a:gd name="T59" fmla="*/ 1113 h 1115"/>
                      <a:gd name="T60" fmla="*/ 203 w 546"/>
                      <a:gd name="T61" fmla="*/ 1072 h 1115"/>
                      <a:gd name="T62" fmla="*/ 202 w 546"/>
                      <a:gd name="T63" fmla="*/ 983 h 1115"/>
                      <a:gd name="T64" fmla="*/ 196 w 546"/>
                      <a:gd name="T65" fmla="*/ 979 h 1115"/>
                      <a:gd name="T66" fmla="*/ 177 w 546"/>
                      <a:gd name="T67" fmla="*/ 977 h 1115"/>
                      <a:gd name="T68" fmla="*/ 115 w 546"/>
                      <a:gd name="T69" fmla="*/ 963 h 1115"/>
                      <a:gd name="T70" fmla="*/ 41 w 546"/>
                      <a:gd name="T71" fmla="*/ 940 h 1115"/>
                      <a:gd name="T72" fmla="*/ 2 w 546"/>
                      <a:gd name="T73" fmla="*/ 913 h 1115"/>
                      <a:gd name="T74" fmla="*/ 23 w 546"/>
                      <a:gd name="T75" fmla="*/ 829 h 1115"/>
                      <a:gd name="T76" fmla="*/ 49 w 546"/>
                      <a:gd name="T77" fmla="*/ 804 h 1115"/>
                      <a:gd name="T78" fmla="*/ 75 w 546"/>
                      <a:gd name="T79" fmla="*/ 804 h 1115"/>
                      <a:gd name="T80" fmla="*/ 92 w 546"/>
                      <a:gd name="T81" fmla="*/ 811 h 1115"/>
                      <a:gd name="T82" fmla="*/ 138 w 546"/>
                      <a:gd name="T83" fmla="*/ 828 h 1115"/>
                      <a:gd name="T84" fmla="*/ 202 w 546"/>
                      <a:gd name="T85" fmla="*/ 846 h 1115"/>
                      <a:gd name="T86" fmla="*/ 279 w 546"/>
                      <a:gd name="T87" fmla="*/ 849 h 1115"/>
                      <a:gd name="T88" fmla="*/ 355 w 546"/>
                      <a:gd name="T89" fmla="*/ 813 h 1115"/>
                      <a:gd name="T90" fmla="*/ 384 w 546"/>
                      <a:gd name="T91" fmla="*/ 745 h 1115"/>
                      <a:gd name="T92" fmla="*/ 360 w 546"/>
                      <a:gd name="T93" fmla="*/ 680 h 1115"/>
                      <a:gd name="T94" fmla="*/ 284 w 546"/>
                      <a:gd name="T95" fmla="*/ 627 h 1115"/>
                      <a:gd name="T96" fmla="*/ 180 w 546"/>
                      <a:gd name="T97" fmla="*/ 582 h 1115"/>
                      <a:gd name="T98" fmla="*/ 93 w 546"/>
                      <a:gd name="T99" fmla="*/ 532 h 1115"/>
                      <a:gd name="T100" fmla="*/ 31 w 546"/>
                      <a:gd name="T101" fmla="*/ 460 h 1115"/>
                      <a:gd name="T102" fmla="*/ 8 w 546"/>
                      <a:gd name="T103" fmla="*/ 364 h 1115"/>
                      <a:gd name="T104" fmla="*/ 33 w 546"/>
                      <a:gd name="T105" fmla="*/ 263 h 1115"/>
                      <a:gd name="T106" fmla="*/ 99 w 546"/>
                      <a:gd name="T107" fmla="*/ 184 h 1115"/>
                      <a:gd name="T108" fmla="*/ 203 w 546"/>
                      <a:gd name="T109" fmla="*/ 137 h 1115"/>
                      <a:gd name="T110" fmla="*/ 209 w 546"/>
                      <a:gd name="T111" fmla="*/ 135 h 1115"/>
                      <a:gd name="T112" fmla="*/ 212 w 546"/>
                      <a:gd name="T113" fmla="*/ 128 h 1115"/>
                      <a:gd name="T114" fmla="*/ 226 w 546"/>
                      <a:gd name="T115" fmla="*/ 12 h 1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546" h="1115">
                        <a:moveTo>
                          <a:pt x="257" y="0"/>
                        </a:moveTo>
                        <a:lnTo>
                          <a:pt x="296" y="0"/>
                        </a:lnTo>
                        <a:lnTo>
                          <a:pt x="314" y="3"/>
                        </a:lnTo>
                        <a:lnTo>
                          <a:pt x="328" y="12"/>
                        </a:lnTo>
                        <a:lnTo>
                          <a:pt x="338" y="26"/>
                        </a:lnTo>
                        <a:lnTo>
                          <a:pt x="340" y="43"/>
                        </a:lnTo>
                        <a:lnTo>
                          <a:pt x="342" y="123"/>
                        </a:lnTo>
                        <a:lnTo>
                          <a:pt x="342" y="126"/>
                        </a:lnTo>
                        <a:lnTo>
                          <a:pt x="343" y="128"/>
                        </a:lnTo>
                        <a:lnTo>
                          <a:pt x="344" y="129"/>
                        </a:lnTo>
                        <a:lnTo>
                          <a:pt x="345" y="130"/>
                        </a:lnTo>
                        <a:lnTo>
                          <a:pt x="346" y="131"/>
                        </a:lnTo>
                        <a:lnTo>
                          <a:pt x="348" y="131"/>
                        </a:lnTo>
                        <a:lnTo>
                          <a:pt x="351" y="131"/>
                        </a:lnTo>
                        <a:lnTo>
                          <a:pt x="361" y="134"/>
                        </a:lnTo>
                        <a:lnTo>
                          <a:pt x="375" y="136"/>
                        </a:lnTo>
                        <a:lnTo>
                          <a:pt x="392" y="140"/>
                        </a:lnTo>
                        <a:lnTo>
                          <a:pt x="413" y="144"/>
                        </a:lnTo>
                        <a:lnTo>
                          <a:pt x="433" y="149"/>
                        </a:lnTo>
                        <a:lnTo>
                          <a:pt x="455" y="155"/>
                        </a:lnTo>
                        <a:lnTo>
                          <a:pt x="474" y="161"/>
                        </a:lnTo>
                        <a:lnTo>
                          <a:pt x="493" y="169"/>
                        </a:lnTo>
                        <a:lnTo>
                          <a:pt x="502" y="175"/>
                        </a:lnTo>
                        <a:lnTo>
                          <a:pt x="509" y="185"/>
                        </a:lnTo>
                        <a:lnTo>
                          <a:pt x="513" y="197"/>
                        </a:lnTo>
                        <a:lnTo>
                          <a:pt x="511" y="212"/>
                        </a:lnTo>
                        <a:lnTo>
                          <a:pt x="489" y="267"/>
                        </a:lnTo>
                        <a:lnTo>
                          <a:pt x="483" y="278"/>
                        </a:lnTo>
                        <a:lnTo>
                          <a:pt x="473" y="287"/>
                        </a:lnTo>
                        <a:lnTo>
                          <a:pt x="462" y="293"/>
                        </a:lnTo>
                        <a:lnTo>
                          <a:pt x="450" y="294"/>
                        </a:lnTo>
                        <a:lnTo>
                          <a:pt x="439" y="293"/>
                        </a:lnTo>
                        <a:lnTo>
                          <a:pt x="430" y="289"/>
                        </a:lnTo>
                        <a:lnTo>
                          <a:pt x="427" y="288"/>
                        </a:lnTo>
                        <a:lnTo>
                          <a:pt x="419" y="284"/>
                        </a:lnTo>
                        <a:lnTo>
                          <a:pt x="406" y="278"/>
                        </a:lnTo>
                        <a:lnTo>
                          <a:pt x="389" y="273"/>
                        </a:lnTo>
                        <a:lnTo>
                          <a:pt x="368" y="267"/>
                        </a:lnTo>
                        <a:lnTo>
                          <a:pt x="345" y="263"/>
                        </a:lnTo>
                        <a:lnTo>
                          <a:pt x="319" y="259"/>
                        </a:lnTo>
                        <a:lnTo>
                          <a:pt x="290" y="258"/>
                        </a:lnTo>
                        <a:lnTo>
                          <a:pt x="262" y="259"/>
                        </a:lnTo>
                        <a:lnTo>
                          <a:pt x="239" y="264"/>
                        </a:lnTo>
                        <a:lnTo>
                          <a:pt x="220" y="272"/>
                        </a:lnTo>
                        <a:lnTo>
                          <a:pt x="203" y="282"/>
                        </a:lnTo>
                        <a:lnTo>
                          <a:pt x="191" y="293"/>
                        </a:lnTo>
                        <a:lnTo>
                          <a:pt x="181" y="306"/>
                        </a:lnTo>
                        <a:lnTo>
                          <a:pt x="175" y="319"/>
                        </a:lnTo>
                        <a:lnTo>
                          <a:pt x="170" y="334"/>
                        </a:lnTo>
                        <a:lnTo>
                          <a:pt x="169" y="348"/>
                        </a:lnTo>
                        <a:lnTo>
                          <a:pt x="171" y="364"/>
                        </a:lnTo>
                        <a:lnTo>
                          <a:pt x="175" y="380"/>
                        </a:lnTo>
                        <a:lnTo>
                          <a:pt x="182" y="394"/>
                        </a:lnTo>
                        <a:lnTo>
                          <a:pt x="194" y="407"/>
                        </a:lnTo>
                        <a:lnTo>
                          <a:pt x="210" y="421"/>
                        </a:lnTo>
                        <a:lnTo>
                          <a:pt x="231" y="434"/>
                        </a:lnTo>
                        <a:lnTo>
                          <a:pt x="256" y="447"/>
                        </a:lnTo>
                        <a:lnTo>
                          <a:pt x="286" y="462"/>
                        </a:lnTo>
                        <a:lnTo>
                          <a:pt x="324" y="476"/>
                        </a:lnTo>
                        <a:lnTo>
                          <a:pt x="372" y="498"/>
                        </a:lnTo>
                        <a:lnTo>
                          <a:pt x="414" y="521"/>
                        </a:lnTo>
                        <a:lnTo>
                          <a:pt x="450" y="545"/>
                        </a:lnTo>
                        <a:lnTo>
                          <a:pt x="480" y="570"/>
                        </a:lnTo>
                        <a:lnTo>
                          <a:pt x="505" y="599"/>
                        </a:lnTo>
                        <a:lnTo>
                          <a:pt x="523" y="629"/>
                        </a:lnTo>
                        <a:lnTo>
                          <a:pt x="536" y="662"/>
                        </a:lnTo>
                        <a:lnTo>
                          <a:pt x="543" y="697"/>
                        </a:lnTo>
                        <a:lnTo>
                          <a:pt x="546" y="735"/>
                        </a:lnTo>
                        <a:lnTo>
                          <a:pt x="543" y="774"/>
                        </a:lnTo>
                        <a:lnTo>
                          <a:pt x="535" y="810"/>
                        </a:lnTo>
                        <a:lnTo>
                          <a:pt x="522" y="843"/>
                        </a:lnTo>
                        <a:lnTo>
                          <a:pt x="502" y="874"/>
                        </a:lnTo>
                        <a:lnTo>
                          <a:pt x="478" y="902"/>
                        </a:lnTo>
                        <a:lnTo>
                          <a:pt x="450" y="926"/>
                        </a:lnTo>
                        <a:lnTo>
                          <a:pt x="418" y="946"/>
                        </a:lnTo>
                        <a:lnTo>
                          <a:pt x="380" y="962"/>
                        </a:lnTo>
                        <a:lnTo>
                          <a:pt x="340" y="974"/>
                        </a:lnTo>
                        <a:lnTo>
                          <a:pt x="339" y="974"/>
                        </a:lnTo>
                        <a:lnTo>
                          <a:pt x="338" y="975"/>
                        </a:lnTo>
                        <a:lnTo>
                          <a:pt x="336" y="977"/>
                        </a:lnTo>
                        <a:lnTo>
                          <a:pt x="334" y="978"/>
                        </a:lnTo>
                        <a:lnTo>
                          <a:pt x="333" y="980"/>
                        </a:lnTo>
                        <a:lnTo>
                          <a:pt x="333" y="984"/>
                        </a:lnTo>
                        <a:lnTo>
                          <a:pt x="333" y="1072"/>
                        </a:lnTo>
                        <a:lnTo>
                          <a:pt x="330" y="1089"/>
                        </a:lnTo>
                        <a:lnTo>
                          <a:pt x="320" y="1103"/>
                        </a:lnTo>
                        <a:lnTo>
                          <a:pt x="305" y="1113"/>
                        </a:lnTo>
                        <a:lnTo>
                          <a:pt x="289" y="1115"/>
                        </a:lnTo>
                        <a:lnTo>
                          <a:pt x="247" y="1115"/>
                        </a:lnTo>
                        <a:lnTo>
                          <a:pt x="231" y="1113"/>
                        </a:lnTo>
                        <a:lnTo>
                          <a:pt x="216" y="1103"/>
                        </a:lnTo>
                        <a:lnTo>
                          <a:pt x="206" y="1089"/>
                        </a:lnTo>
                        <a:lnTo>
                          <a:pt x="203" y="1072"/>
                        </a:lnTo>
                        <a:lnTo>
                          <a:pt x="203" y="989"/>
                        </a:lnTo>
                        <a:lnTo>
                          <a:pt x="203" y="985"/>
                        </a:lnTo>
                        <a:lnTo>
                          <a:pt x="202" y="983"/>
                        </a:lnTo>
                        <a:lnTo>
                          <a:pt x="199" y="981"/>
                        </a:lnTo>
                        <a:lnTo>
                          <a:pt x="198" y="980"/>
                        </a:lnTo>
                        <a:lnTo>
                          <a:pt x="196" y="979"/>
                        </a:lnTo>
                        <a:lnTo>
                          <a:pt x="194" y="979"/>
                        </a:lnTo>
                        <a:lnTo>
                          <a:pt x="190" y="979"/>
                        </a:lnTo>
                        <a:lnTo>
                          <a:pt x="177" y="977"/>
                        </a:lnTo>
                        <a:lnTo>
                          <a:pt x="161" y="973"/>
                        </a:lnTo>
                        <a:lnTo>
                          <a:pt x="139" y="968"/>
                        </a:lnTo>
                        <a:lnTo>
                          <a:pt x="115" y="963"/>
                        </a:lnTo>
                        <a:lnTo>
                          <a:pt x="91" y="956"/>
                        </a:lnTo>
                        <a:lnTo>
                          <a:pt x="65" y="949"/>
                        </a:lnTo>
                        <a:lnTo>
                          <a:pt x="41" y="940"/>
                        </a:lnTo>
                        <a:lnTo>
                          <a:pt x="21" y="931"/>
                        </a:lnTo>
                        <a:lnTo>
                          <a:pt x="11" y="923"/>
                        </a:lnTo>
                        <a:lnTo>
                          <a:pt x="2" y="913"/>
                        </a:lnTo>
                        <a:lnTo>
                          <a:pt x="0" y="901"/>
                        </a:lnTo>
                        <a:lnTo>
                          <a:pt x="2" y="886"/>
                        </a:lnTo>
                        <a:lnTo>
                          <a:pt x="23" y="829"/>
                        </a:lnTo>
                        <a:lnTo>
                          <a:pt x="29" y="819"/>
                        </a:lnTo>
                        <a:lnTo>
                          <a:pt x="39" y="810"/>
                        </a:lnTo>
                        <a:lnTo>
                          <a:pt x="49" y="804"/>
                        </a:lnTo>
                        <a:lnTo>
                          <a:pt x="63" y="802"/>
                        </a:lnTo>
                        <a:lnTo>
                          <a:pt x="69" y="803"/>
                        </a:lnTo>
                        <a:lnTo>
                          <a:pt x="75" y="804"/>
                        </a:lnTo>
                        <a:lnTo>
                          <a:pt x="81" y="806"/>
                        </a:lnTo>
                        <a:lnTo>
                          <a:pt x="85" y="808"/>
                        </a:lnTo>
                        <a:lnTo>
                          <a:pt x="92" y="811"/>
                        </a:lnTo>
                        <a:lnTo>
                          <a:pt x="104" y="816"/>
                        </a:lnTo>
                        <a:lnTo>
                          <a:pt x="120" y="822"/>
                        </a:lnTo>
                        <a:lnTo>
                          <a:pt x="138" y="828"/>
                        </a:lnTo>
                        <a:lnTo>
                          <a:pt x="158" y="835"/>
                        </a:lnTo>
                        <a:lnTo>
                          <a:pt x="180" y="841"/>
                        </a:lnTo>
                        <a:lnTo>
                          <a:pt x="202" y="846"/>
                        </a:lnTo>
                        <a:lnTo>
                          <a:pt x="225" y="850"/>
                        </a:lnTo>
                        <a:lnTo>
                          <a:pt x="245" y="851"/>
                        </a:lnTo>
                        <a:lnTo>
                          <a:pt x="279" y="849"/>
                        </a:lnTo>
                        <a:lnTo>
                          <a:pt x="309" y="840"/>
                        </a:lnTo>
                        <a:lnTo>
                          <a:pt x="334" y="828"/>
                        </a:lnTo>
                        <a:lnTo>
                          <a:pt x="355" y="813"/>
                        </a:lnTo>
                        <a:lnTo>
                          <a:pt x="371" y="793"/>
                        </a:lnTo>
                        <a:lnTo>
                          <a:pt x="380" y="770"/>
                        </a:lnTo>
                        <a:lnTo>
                          <a:pt x="384" y="745"/>
                        </a:lnTo>
                        <a:lnTo>
                          <a:pt x="381" y="721"/>
                        </a:lnTo>
                        <a:lnTo>
                          <a:pt x="373" y="700"/>
                        </a:lnTo>
                        <a:lnTo>
                          <a:pt x="360" y="680"/>
                        </a:lnTo>
                        <a:lnTo>
                          <a:pt x="342" y="662"/>
                        </a:lnTo>
                        <a:lnTo>
                          <a:pt x="316" y="644"/>
                        </a:lnTo>
                        <a:lnTo>
                          <a:pt x="284" y="627"/>
                        </a:lnTo>
                        <a:lnTo>
                          <a:pt x="245" y="610"/>
                        </a:lnTo>
                        <a:lnTo>
                          <a:pt x="212" y="597"/>
                        </a:lnTo>
                        <a:lnTo>
                          <a:pt x="180" y="582"/>
                        </a:lnTo>
                        <a:lnTo>
                          <a:pt x="148" y="566"/>
                        </a:lnTo>
                        <a:lnTo>
                          <a:pt x="120" y="550"/>
                        </a:lnTo>
                        <a:lnTo>
                          <a:pt x="93" y="532"/>
                        </a:lnTo>
                        <a:lnTo>
                          <a:pt x="69" y="510"/>
                        </a:lnTo>
                        <a:lnTo>
                          <a:pt x="48" y="487"/>
                        </a:lnTo>
                        <a:lnTo>
                          <a:pt x="31" y="460"/>
                        </a:lnTo>
                        <a:lnTo>
                          <a:pt x="19" y="431"/>
                        </a:lnTo>
                        <a:lnTo>
                          <a:pt x="11" y="399"/>
                        </a:lnTo>
                        <a:lnTo>
                          <a:pt x="8" y="364"/>
                        </a:lnTo>
                        <a:lnTo>
                          <a:pt x="11" y="328"/>
                        </a:lnTo>
                        <a:lnTo>
                          <a:pt x="19" y="294"/>
                        </a:lnTo>
                        <a:lnTo>
                          <a:pt x="33" y="263"/>
                        </a:lnTo>
                        <a:lnTo>
                          <a:pt x="51" y="234"/>
                        </a:lnTo>
                        <a:lnTo>
                          <a:pt x="72" y="207"/>
                        </a:lnTo>
                        <a:lnTo>
                          <a:pt x="99" y="184"/>
                        </a:lnTo>
                        <a:lnTo>
                          <a:pt x="130" y="165"/>
                        </a:lnTo>
                        <a:lnTo>
                          <a:pt x="164" y="149"/>
                        </a:lnTo>
                        <a:lnTo>
                          <a:pt x="203" y="137"/>
                        </a:lnTo>
                        <a:lnTo>
                          <a:pt x="204" y="137"/>
                        </a:lnTo>
                        <a:lnTo>
                          <a:pt x="206" y="136"/>
                        </a:lnTo>
                        <a:lnTo>
                          <a:pt x="209" y="135"/>
                        </a:lnTo>
                        <a:lnTo>
                          <a:pt x="210" y="132"/>
                        </a:lnTo>
                        <a:lnTo>
                          <a:pt x="212" y="130"/>
                        </a:lnTo>
                        <a:lnTo>
                          <a:pt x="212" y="128"/>
                        </a:lnTo>
                        <a:lnTo>
                          <a:pt x="212" y="43"/>
                        </a:lnTo>
                        <a:lnTo>
                          <a:pt x="216" y="26"/>
                        </a:lnTo>
                        <a:lnTo>
                          <a:pt x="226" y="12"/>
                        </a:lnTo>
                        <a:lnTo>
                          <a:pt x="240" y="3"/>
                        </a:lnTo>
                        <a:lnTo>
                          <a:pt x="257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98" tIns="34299" rIns="68598" bIns="3429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" name="Freeform 42"/>
                  <p:cNvSpPr>
                    <a:spLocks noEditPoints="1"/>
                  </p:cNvSpPr>
                  <p:nvPr/>
                </p:nvSpPr>
                <p:spPr bwMode="auto">
                  <a:xfrm>
                    <a:off x="10495791" y="3958899"/>
                    <a:ext cx="1114427" cy="1114424"/>
                  </a:xfrm>
                  <a:custGeom>
                    <a:avLst/>
                    <a:gdLst>
                      <a:gd name="T0" fmla="*/ 900 w 2106"/>
                      <a:gd name="T1" fmla="*/ 259 h 2105"/>
                      <a:gd name="T2" fmla="*/ 688 w 2106"/>
                      <a:gd name="T3" fmla="*/ 332 h 2105"/>
                      <a:gd name="T4" fmla="*/ 507 w 2106"/>
                      <a:gd name="T5" fmla="*/ 456 h 2105"/>
                      <a:gd name="T6" fmla="*/ 367 w 2106"/>
                      <a:gd name="T7" fmla="*/ 624 h 2105"/>
                      <a:gd name="T8" fmla="*/ 277 w 2106"/>
                      <a:gd name="T9" fmla="*/ 825 h 2105"/>
                      <a:gd name="T10" fmla="*/ 244 w 2106"/>
                      <a:gd name="T11" fmla="*/ 1053 h 2105"/>
                      <a:gd name="T12" fmla="*/ 277 w 2106"/>
                      <a:gd name="T13" fmla="*/ 1280 h 2105"/>
                      <a:gd name="T14" fmla="*/ 367 w 2106"/>
                      <a:gd name="T15" fmla="*/ 1481 h 2105"/>
                      <a:gd name="T16" fmla="*/ 507 w 2106"/>
                      <a:gd name="T17" fmla="*/ 1649 h 2105"/>
                      <a:gd name="T18" fmla="*/ 688 w 2106"/>
                      <a:gd name="T19" fmla="*/ 1774 h 2105"/>
                      <a:gd name="T20" fmla="*/ 900 w 2106"/>
                      <a:gd name="T21" fmla="*/ 1845 h 2105"/>
                      <a:gd name="T22" fmla="*/ 1131 w 2106"/>
                      <a:gd name="T23" fmla="*/ 1856 h 2105"/>
                      <a:gd name="T24" fmla="*/ 1351 w 2106"/>
                      <a:gd name="T25" fmla="*/ 1804 h 2105"/>
                      <a:gd name="T26" fmla="*/ 1542 w 2106"/>
                      <a:gd name="T27" fmla="*/ 1696 h 2105"/>
                      <a:gd name="T28" fmla="*/ 1696 w 2106"/>
                      <a:gd name="T29" fmla="*/ 1541 h 2105"/>
                      <a:gd name="T30" fmla="*/ 1805 w 2106"/>
                      <a:gd name="T31" fmla="*/ 1350 h 2105"/>
                      <a:gd name="T32" fmla="*/ 1858 w 2106"/>
                      <a:gd name="T33" fmla="*/ 1130 h 2105"/>
                      <a:gd name="T34" fmla="*/ 1847 w 2106"/>
                      <a:gd name="T35" fmla="*/ 899 h 2105"/>
                      <a:gd name="T36" fmla="*/ 1775 w 2106"/>
                      <a:gd name="T37" fmla="*/ 688 h 2105"/>
                      <a:gd name="T38" fmla="*/ 1650 w 2106"/>
                      <a:gd name="T39" fmla="*/ 508 h 2105"/>
                      <a:gd name="T40" fmla="*/ 1483 w 2106"/>
                      <a:gd name="T41" fmla="*/ 368 h 2105"/>
                      <a:gd name="T42" fmla="*/ 1280 w 2106"/>
                      <a:gd name="T43" fmla="*/ 276 h 2105"/>
                      <a:gd name="T44" fmla="*/ 1053 w 2106"/>
                      <a:gd name="T45" fmla="*/ 245 h 2105"/>
                      <a:gd name="T46" fmla="*/ 1223 w 2106"/>
                      <a:gd name="T47" fmla="*/ 15 h 2105"/>
                      <a:gd name="T48" fmla="*/ 1462 w 2106"/>
                      <a:gd name="T49" fmla="*/ 83 h 2105"/>
                      <a:gd name="T50" fmla="*/ 1675 w 2106"/>
                      <a:gd name="T51" fmla="*/ 204 h 2105"/>
                      <a:gd name="T52" fmla="*/ 1852 w 2106"/>
                      <a:gd name="T53" fmla="*/ 368 h 2105"/>
                      <a:gd name="T54" fmla="*/ 1988 w 2106"/>
                      <a:gd name="T55" fmla="*/ 569 h 2105"/>
                      <a:gd name="T56" fmla="*/ 2075 w 2106"/>
                      <a:gd name="T57" fmla="*/ 800 h 2105"/>
                      <a:gd name="T58" fmla="*/ 2106 w 2106"/>
                      <a:gd name="T59" fmla="*/ 1053 h 2105"/>
                      <a:gd name="T60" fmla="*/ 2075 w 2106"/>
                      <a:gd name="T61" fmla="*/ 1305 h 2105"/>
                      <a:gd name="T62" fmla="*/ 1988 w 2106"/>
                      <a:gd name="T63" fmla="*/ 1535 h 2105"/>
                      <a:gd name="T64" fmla="*/ 1852 w 2106"/>
                      <a:gd name="T65" fmla="*/ 1737 h 2105"/>
                      <a:gd name="T66" fmla="*/ 1675 w 2106"/>
                      <a:gd name="T67" fmla="*/ 1901 h 2105"/>
                      <a:gd name="T68" fmla="*/ 1462 w 2106"/>
                      <a:gd name="T69" fmla="*/ 2021 h 2105"/>
                      <a:gd name="T70" fmla="*/ 1223 w 2106"/>
                      <a:gd name="T71" fmla="*/ 2090 h 2105"/>
                      <a:gd name="T72" fmla="*/ 966 w 2106"/>
                      <a:gd name="T73" fmla="*/ 2101 h 2105"/>
                      <a:gd name="T74" fmla="*/ 720 w 2106"/>
                      <a:gd name="T75" fmla="*/ 2050 h 2105"/>
                      <a:gd name="T76" fmla="*/ 499 w 2106"/>
                      <a:gd name="T77" fmla="*/ 1947 h 2105"/>
                      <a:gd name="T78" fmla="*/ 308 w 2106"/>
                      <a:gd name="T79" fmla="*/ 1796 h 2105"/>
                      <a:gd name="T80" fmla="*/ 158 w 2106"/>
                      <a:gd name="T81" fmla="*/ 1607 h 2105"/>
                      <a:gd name="T82" fmla="*/ 53 w 2106"/>
                      <a:gd name="T83" fmla="*/ 1385 h 2105"/>
                      <a:gd name="T84" fmla="*/ 4 w 2106"/>
                      <a:gd name="T85" fmla="*/ 1139 h 2105"/>
                      <a:gd name="T86" fmla="*/ 13 w 2106"/>
                      <a:gd name="T87" fmla="*/ 882 h 2105"/>
                      <a:gd name="T88" fmla="*/ 82 w 2106"/>
                      <a:gd name="T89" fmla="*/ 643 h 2105"/>
                      <a:gd name="T90" fmla="*/ 203 w 2106"/>
                      <a:gd name="T91" fmla="*/ 431 h 2105"/>
                      <a:gd name="T92" fmla="*/ 367 w 2106"/>
                      <a:gd name="T93" fmla="*/ 253 h 2105"/>
                      <a:gd name="T94" fmla="*/ 569 w 2106"/>
                      <a:gd name="T95" fmla="*/ 118 h 2105"/>
                      <a:gd name="T96" fmla="*/ 799 w 2106"/>
                      <a:gd name="T97" fmla="*/ 32 h 2105"/>
                      <a:gd name="T98" fmla="*/ 1053 w 2106"/>
                      <a:gd name="T99" fmla="*/ 0 h 2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2106" h="2105">
                        <a:moveTo>
                          <a:pt x="1053" y="245"/>
                        </a:moveTo>
                        <a:lnTo>
                          <a:pt x="974" y="249"/>
                        </a:lnTo>
                        <a:lnTo>
                          <a:pt x="900" y="259"/>
                        </a:lnTo>
                        <a:lnTo>
                          <a:pt x="826" y="276"/>
                        </a:lnTo>
                        <a:lnTo>
                          <a:pt x="755" y="301"/>
                        </a:lnTo>
                        <a:lnTo>
                          <a:pt x="688" y="332"/>
                        </a:lnTo>
                        <a:lnTo>
                          <a:pt x="623" y="368"/>
                        </a:lnTo>
                        <a:lnTo>
                          <a:pt x="564" y="409"/>
                        </a:lnTo>
                        <a:lnTo>
                          <a:pt x="507" y="456"/>
                        </a:lnTo>
                        <a:lnTo>
                          <a:pt x="455" y="508"/>
                        </a:lnTo>
                        <a:lnTo>
                          <a:pt x="409" y="563"/>
                        </a:lnTo>
                        <a:lnTo>
                          <a:pt x="367" y="624"/>
                        </a:lnTo>
                        <a:lnTo>
                          <a:pt x="331" y="688"/>
                        </a:lnTo>
                        <a:lnTo>
                          <a:pt x="301" y="755"/>
                        </a:lnTo>
                        <a:lnTo>
                          <a:pt x="277" y="825"/>
                        </a:lnTo>
                        <a:lnTo>
                          <a:pt x="258" y="899"/>
                        </a:lnTo>
                        <a:lnTo>
                          <a:pt x="248" y="975"/>
                        </a:lnTo>
                        <a:lnTo>
                          <a:pt x="244" y="1053"/>
                        </a:lnTo>
                        <a:lnTo>
                          <a:pt x="248" y="1130"/>
                        </a:lnTo>
                        <a:lnTo>
                          <a:pt x="258" y="1206"/>
                        </a:lnTo>
                        <a:lnTo>
                          <a:pt x="277" y="1280"/>
                        </a:lnTo>
                        <a:lnTo>
                          <a:pt x="301" y="1350"/>
                        </a:lnTo>
                        <a:lnTo>
                          <a:pt x="331" y="1417"/>
                        </a:lnTo>
                        <a:lnTo>
                          <a:pt x="367" y="1481"/>
                        </a:lnTo>
                        <a:lnTo>
                          <a:pt x="409" y="1541"/>
                        </a:lnTo>
                        <a:lnTo>
                          <a:pt x="455" y="1597"/>
                        </a:lnTo>
                        <a:lnTo>
                          <a:pt x="507" y="1649"/>
                        </a:lnTo>
                        <a:lnTo>
                          <a:pt x="564" y="1696"/>
                        </a:lnTo>
                        <a:lnTo>
                          <a:pt x="623" y="1738"/>
                        </a:lnTo>
                        <a:lnTo>
                          <a:pt x="688" y="1774"/>
                        </a:lnTo>
                        <a:lnTo>
                          <a:pt x="755" y="1804"/>
                        </a:lnTo>
                        <a:lnTo>
                          <a:pt x="826" y="1829"/>
                        </a:lnTo>
                        <a:lnTo>
                          <a:pt x="900" y="1845"/>
                        </a:lnTo>
                        <a:lnTo>
                          <a:pt x="974" y="1856"/>
                        </a:lnTo>
                        <a:lnTo>
                          <a:pt x="1053" y="1861"/>
                        </a:lnTo>
                        <a:lnTo>
                          <a:pt x="1131" y="1856"/>
                        </a:lnTo>
                        <a:lnTo>
                          <a:pt x="1206" y="1845"/>
                        </a:lnTo>
                        <a:lnTo>
                          <a:pt x="1280" y="1829"/>
                        </a:lnTo>
                        <a:lnTo>
                          <a:pt x="1351" y="1804"/>
                        </a:lnTo>
                        <a:lnTo>
                          <a:pt x="1417" y="1774"/>
                        </a:lnTo>
                        <a:lnTo>
                          <a:pt x="1483" y="1738"/>
                        </a:lnTo>
                        <a:lnTo>
                          <a:pt x="1542" y="1696"/>
                        </a:lnTo>
                        <a:lnTo>
                          <a:pt x="1599" y="1649"/>
                        </a:lnTo>
                        <a:lnTo>
                          <a:pt x="1650" y="1597"/>
                        </a:lnTo>
                        <a:lnTo>
                          <a:pt x="1696" y="1541"/>
                        </a:lnTo>
                        <a:lnTo>
                          <a:pt x="1739" y="1481"/>
                        </a:lnTo>
                        <a:lnTo>
                          <a:pt x="1775" y="1417"/>
                        </a:lnTo>
                        <a:lnTo>
                          <a:pt x="1805" y="1350"/>
                        </a:lnTo>
                        <a:lnTo>
                          <a:pt x="1829" y="1280"/>
                        </a:lnTo>
                        <a:lnTo>
                          <a:pt x="1847" y="1206"/>
                        </a:lnTo>
                        <a:lnTo>
                          <a:pt x="1858" y="1130"/>
                        </a:lnTo>
                        <a:lnTo>
                          <a:pt x="1862" y="1053"/>
                        </a:lnTo>
                        <a:lnTo>
                          <a:pt x="1858" y="975"/>
                        </a:lnTo>
                        <a:lnTo>
                          <a:pt x="1847" y="899"/>
                        </a:lnTo>
                        <a:lnTo>
                          <a:pt x="1829" y="825"/>
                        </a:lnTo>
                        <a:lnTo>
                          <a:pt x="1805" y="755"/>
                        </a:lnTo>
                        <a:lnTo>
                          <a:pt x="1775" y="688"/>
                        </a:lnTo>
                        <a:lnTo>
                          <a:pt x="1739" y="624"/>
                        </a:lnTo>
                        <a:lnTo>
                          <a:pt x="1696" y="563"/>
                        </a:lnTo>
                        <a:lnTo>
                          <a:pt x="1650" y="508"/>
                        </a:lnTo>
                        <a:lnTo>
                          <a:pt x="1599" y="456"/>
                        </a:lnTo>
                        <a:lnTo>
                          <a:pt x="1542" y="409"/>
                        </a:lnTo>
                        <a:lnTo>
                          <a:pt x="1483" y="368"/>
                        </a:lnTo>
                        <a:lnTo>
                          <a:pt x="1417" y="332"/>
                        </a:lnTo>
                        <a:lnTo>
                          <a:pt x="1351" y="301"/>
                        </a:lnTo>
                        <a:lnTo>
                          <a:pt x="1280" y="276"/>
                        </a:lnTo>
                        <a:lnTo>
                          <a:pt x="1206" y="259"/>
                        </a:lnTo>
                        <a:lnTo>
                          <a:pt x="1131" y="249"/>
                        </a:lnTo>
                        <a:lnTo>
                          <a:pt x="1053" y="245"/>
                        </a:lnTo>
                        <a:close/>
                        <a:moveTo>
                          <a:pt x="1053" y="0"/>
                        </a:moveTo>
                        <a:lnTo>
                          <a:pt x="1140" y="4"/>
                        </a:lnTo>
                        <a:lnTo>
                          <a:pt x="1223" y="15"/>
                        </a:lnTo>
                        <a:lnTo>
                          <a:pt x="1306" y="32"/>
                        </a:lnTo>
                        <a:lnTo>
                          <a:pt x="1386" y="54"/>
                        </a:lnTo>
                        <a:lnTo>
                          <a:pt x="1462" y="83"/>
                        </a:lnTo>
                        <a:lnTo>
                          <a:pt x="1537" y="118"/>
                        </a:lnTo>
                        <a:lnTo>
                          <a:pt x="1607" y="158"/>
                        </a:lnTo>
                        <a:lnTo>
                          <a:pt x="1675" y="204"/>
                        </a:lnTo>
                        <a:lnTo>
                          <a:pt x="1739" y="253"/>
                        </a:lnTo>
                        <a:lnTo>
                          <a:pt x="1798" y="309"/>
                        </a:lnTo>
                        <a:lnTo>
                          <a:pt x="1852" y="368"/>
                        </a:lnTo>
                        <a:lnTo>
                          <a:pt x="1903" y="431"/>
                        </a:lnTo>
                        <a:lnTo>
                          <a:pt x="1947" y="498"/>
                        </a:lnTo>
                        <a:lnTo>
                          <a:pt x="1988" y="569"/>
                        </a:lnTo>
                        <a:lnTo>
                          <a:pt x="2023" y="643"/>
                        </a:lnTo>
                        <a:lnTo>
                          <a:pt x="2052" y="720"/>
                        </a:lnTo>
                        <a:lnTo>
                          <a:pt x="2075" y="800"/>
                        </a:lnTo>
                        <a:lnTo>
                          <a:pt x="2092" y="882"/>
                        </a:lnTo>
                        <a:lnTo>
                          <a:pt x="2102" y="966"/>
                        </a:lnTo>
                        <a:lnTo>
                          <a:pt x="2106" y="1053"/>
                        </a:lnTo>
                        <a:lnTo>
                          <a:pt x="2102" y="1139"/>
                        </a:lnTo>
                        <a:lnTo>
                          <a:pt x="2092" y="1223"/>
                        </a:lnTo>
                        <a:lnTo>
                          <a:pt x="2075" y="1305"/>
                        </a:lnTo>
                        <a:lnTo>
                          <a:pt x="2052" y="1385"/>
                        </a:lnTo>
                        <a:lnTo>
                          <a:pt x="2023" y="1462"/>
                        </a:lnTo>
                        <a:lnTo>
                          <a:pt x="1988" y="1535"/>
                        </a:lnTo>
                        <a:lnTo>
                          <a:pt x="1947" y="1607"/>
                        </a:lnTo>
                        <a:lnTo>
                          <a:pt x="1903" y="1674"/>
                        </a:lnTo>
                        <a:lnTo>
                          <a:pt x="1852" y="1737"/>
                        </a:lnTo>
                        <a:lnTo>
                          <a:pt x="1798" y="1796"/>
                        </a:lnTo>
                        <a:lnTo>
                          <a:pt x="1739" y="1851"/>
                        </a:lnTo>
                        <a:lnTo>
                          <a:pt x="1675" y="1901"/>
                        </a:lnTo>
                        <a:lnTo>
                          <a:pt x="1607" y="1947"/>
                        </a:lnTo>
                        <a:lnTo>
                          <a:pt x="1537" y="1987"/>
                        </a:lnTo>
                        <a:lnTo>
                          <a:pt x="1462" y="2021"/>
                        </a:lnTo>
                        <a:lnTo>
                          <a:pt x="1386" y="2050"/>
                        </a:lnTo>
                        <a:lnTo>
                          <a:pt x="1306" y="2073"/>
                        </a:lnTo>
                        <a:lnTo>
                          <a:pt x="1223" y="2090"/>
                        </a:lnTo>
                        <a:lnTo>
                          <a:pt x="1140" y="2101"/>
                        </a:lnTo>
                        <a:lnTo>
                          <a:pt x="1053" y="2105"/>
                        </a:lnTo>
                        <a:lnTo>
                          <a:pt x="966" y="2101"/>
                        </a:lnTo>
                        <a:lnTo>
                          <a:pt x="883" y="2090"/>
                        </a:lnTo>
                        <a:lnTo>
                          <a:pt x="799" y="2073"/>
                        </a:lnTo>
                        <a:lnTo>
                          <a:pt x="720" y="2050"/>
                        </a:lnTo>
                        <a:lnTo>
                          <a:pt x="644" y="2021"/>
                        </a:lnTo>
                        <a:lnTo>
                          <a:pt x="569" y="1987"/>
                        </a:lnTo>
                        <a:lnTo>
                          <a:pt x="499" y="1947"/>
                        </a:lnTo>
                        <a:lnTo>
                          <a:pt x="431" y="1901"/>
                        </a:lnTo>
                        <a:lnTo>
                          <a:pt x="367" y="1851"/>
                        </a:lnTo>
                        <a:lnTo>
                          <a:pt x="308" y="1796"/>
                        </a:lnTo>
                        <a:lnTo>
                          <a:pt x="254" y="1737"/>
                        </a:lnTo>
                        <a:lnTo>
                          <a:pt x="203" y="1674"/>
                        </a:lnTo>
                        <a:lnTo>
                          <a:pt x="158" y="1607"/>
                        </a:lnTo>
                        <a:lnTo>
                          <a:pt x="117" y="1535"/>
                        </a:lnTo>
                        <a:lnTo>
                          <a:pt x="82" y="1462"/>
                        </a:lnTo>
                        <a:lnTo>
                          <a:pt x="53" y="1385"/>
                        </a:lnTo>
                        <a:lnTo>
                          <a:pt x="30" y="1305"/>
                        </a:lnTo>
                        <a:lnTo>
                          <a:pt x="13" y="1223"/>
                        </a:lnTo>
                        <a:lnTo>
                          <a:pt x="4" y="1139"/>
                        </a:lnTo>
                        <a:lnTo>
                          <a:pt x="0" y="1053"/>
                        </a:lnTo>
                        <a:lnTo>
                          <a:pt x="4" y="966"/>
                        </a:lnTo>
                        <a:lnTo>
                          <a:pt x="13" y="882"/>
                        </a:lnTo>
                        <a:lnTo>
                          <a:pt x="30" y="800"/>
                        </a:lnTo>
                        <a:lnTo>
                          <a:pt x="53" y="720"/>
                        </a:lnTo>
                        <a:lnTo>
                          <a:pt x="82" y="643"/>
                        </a:lnTo>
                        <a:lnTo>
                          <a:pt x="117" y="569"/>
                        </a:lnTo>
                        <a:lnTo>
                          <a:pt x="158" y="498"/>
                        </a:lnTo>
                        <a:lnTo>
                          <a:pt x="203" y="431"/>
                        </a:lnTo>
                        <a:lnTo>
                          <a:pt x="254" y="368"/>
                        </a:lnTo>
                        <a:lnTo>
                          <a:pt x="308" y="309"/>
                        </a:lnTo>
                        <a:lnTo>
                          <a:pt x="367" y="253"/>
                        </a:lnTo>
                        <a:lnTo>
                          <a:pt x="431" y="204"/>
                        </a:lnTo>
                        <a:lnTo>
                          <a:pt x="499" y="158"/>
                        </a:lnTo>
                        <a:lnTo>
                          <a:pt x="569" y="118"/>
                        </a:lnTo>
                        <a:lnTo>
                          <a:pt x="644" y="83"/>
                        </a:lnTo>
                        <a:lnTo>
                          <a:pt x="720" y="54"/>
                        </a:lnTo>
                        <a:lnTo>
                          <a:pt x="799" y="32"/>
                        </a:lnTo>
                        <a:lnTo>
                          <a:pt x="883" y="15"/>
                        </a:lnTo>
                        <a:lnTo>
                          <a:pt x="966" y="4"/>
                        </a:lnTo>
                        <a:lnTo>
                          <a:pt x="1053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98" tIns="34299" rIns="68598" bIns="3429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" name="Freeform 43"/>
                  <p:cNvSpPr>
                    <a:spLocks/>
                  </p:cNvSpPr>
                  <p:nvPr/>
                </p:nvSpPr>
                <p:spPr bwMode="auto">
                  <a:xfrm>
                    <a:off x="10083043" y="5125710"/>
                    <a:ext cx="1525587" cy="671513"/>
                  </a:xfrm>
                  <a:custGeom>
                    <a:avLst/>
                    <a:gdLst>
                      <a:gd name="T0" fmla="*/ 912 w 2885"/>
                      <a:gd name="T1" fmla="*/ 15 h 1269"/>
                      <a:gd name="T2" fmla="*/ 1133 w 2885"/>
                      <a:gd name="T3" fmla="*/ 65 h 1269"/>
                      <a:gd name="T4" fmla="*/ 1371 w 2885"/>
                      <a:gd name="T5" fmla="*/ 131 h 1269"/>
                      <a:gd name="T6" fmla="*/ 1592 w 2885"/>
                      <a:gd name="T7" fmla="*/ 201 h 1269"/>
                      <a:gd name="T8" fmla="*/ 1762 w 2885"/>
                      <a:gd name="T9" fmla="*/ 255 h 1269"/>
                      <a:gd name="T10" fmla="*/ 1857 w 2885"/>
                      <a:gd name="T11" fmla="*/ 283 h 1269"/>
                      <a:gd name="T12" fmla="*/ 1915 w 2885"/>
                      <a:gd name="T13" fmla="*/ 341 h 1269"/>
                      <a:gd name="T14" fmla="*/ 1922 w 2885"/>
                      <a:gd name="T15" fmla="*/ 426 h 1269"/>
                      <a:gd name="T16" fmla="*/ 1865 w 2885"/>
                      <a:gd name="T17" fmla="*/ 510 h 1269"/>
                      <a:gd name="T18" fmla="*/ 1731 w 2885"/>
                      <a:gd name="T19" fmla="*/ 562 h 1269"/>
                      <a:gd name="T20" fmla="*/ 1555 w 2885"/>
                      <a:gd name="T21" fmla="*/ 571 h 1269"/>
                      <a:gd name="T22" fmla="*/ 1372 w 2885"/>
                      <a:gd name="T23" fmla="*/ 553 h 1269"/>
                      <a:gd name="T24" fmla="*/ 1209 w 2885"/>
                      <a:gd name="T25" fmla="*/ 526 h 1269"/>
                      <a:gd name="T26" fmla="*/ 1092 w 2885"/>
                      <a:gd name="T27" fmla="*/ 505 h 1269"/>
                      <a:gd name="T28" fmla="*/ 1048 w 2885"/>
                      <a:gd name="T29" fmla="*/ 512 h 1269"/>
                      <a:gd name="T30" fmla="*/ 1109 w 2885"/>
                      <a:gd name="T31" fmla="*/ 586 h 1269"/>
                      <a:gd name="T32" fmla="*/ 1265 w 2885"/>
                      <a:gd name="T33" fmla="*/ 647 h 1269"/>
                      <a:gd name="T34" fmla="*/ 1473 w 2885"/>
                      <a:gd name="T35" fmla="*/ 688 h 1269"/>
                      <a:gd name="T36" fmla="*/ 1690 w 2885"/>
                      <a:gd name="T37" fmla="*/ 704 h 1269"/>
                      <a:gd name="T38" fmla="*/ 1950 w 2885"/>
                      <a:gd name="T39" fmla="*/ 674 h 1269"/>
                      <a:gd name="T40" fmla="*/ 2391 w 2885"/>
                      <a:gd name="T41" fmla="*/ 541 h 1269"/>
                      <a:gd name="T42" fmla="*/ 2706 w 2885"/>
                      <a:gd name="T43" fmla="*/ 394 h 1269"/>
                      <a:gd name="T44" fmla="*/ 2820 w 2885"/>
                      <a:gd name="T45" fmla="*/ 404 h 1269"/>
                      <a:gd name="T46" fmla="*/ 2882 w 2885"/>
                      <a:gd name="T47" fmla="*/ 493 h 1269"/>
                      <a:gd name="T48" fmla="*/ 2854 w 2885"/>
                      <a:gd name="T49" fmla="*/ 628 h 1269"/>
                      <a:gd name="T50" fmla="*/ 2749 w 2885"/>
                      <a:gd name="T51" fmla="*/ 740 h 1269"/>
                      <a:gd name="T52" fmla="*/ 2604 w 2885"/>
                      <a:gd name="T53" fmla="*/ 840 h 1269"/>
                      <a:gd name="T54" fmla="*/ 2408 w 2885"/>
                      <a:gd name="T55" fmla="*/ 962 h 1269"/>
                      <a:gd name="T56" fmla="*/ 2191 w 2885"/>
                      <a:gd name="T57" fmla="*/ 1084 h 1269"/>
                      <a:gd name="T58" fmla="*/ 1983 w 2885"/>
                      <a:gd name="T59" fmla="*/ 1188 h 1269"/>
                      <a:gd name="T60" fmla="*/ 1816 w 2885"/>
                      <a:gd name="T61" fmla="*/ 1255 h 1269"/>
                      <a:gd name="T62" fmla="*/ 1698 w 2885"/>
                      <a:gd name="T63" fmla="*/ 1269 h 1269"/>
                      <a:gd name="T64" fmla="*/ 1504 w 2885"/>
                      <a:gd name="T65" fmla="*/ 1252 h 1269"/>
                      <a:gd name="T66" fmla="*/ 1249 w 2885"/>
                      <a:gd name="T67" fmla="*/ 1218 h 1269"/>
                      <a:gd name="T68" fmla="*/ 968 w 2885"/>
                      <a:gd name="T69" fmla="*/ 1174 h 1269"/>
                      <a:gd name="T70" fmla="*/ 698 w 2885"/>
                      <a:gd name="T71" fmla="*/ 1129 h 1269"/>
                      <a:gd name="T72" fmla="*/ 474 w 2885"/>
                      <a:gd name="T73" fmla="*/ 1088 h 1269"/>
                      <a:gd name="T74" fmla="*/ 333 w 2885"/>
                      <a:gd name="T75" fmla="*/ 1061 h 1269"/>
                      <a:gd name="T76" fmla="*/ 216 w 2885"/>
                      <a:gd name="T77" fmla="*/ 1065 h 1269"/>
                      <a:gd name="T78" fmla="*/ 94 w 2885"/>
                      <a:gd name="T79" fmla="*/ 1135 h 1269"/>
                      <a:gd name="T80" fmla="*/ 30 w 2885"/>
                      <a:gd name="T81" fmla="*/ 1174 h 1269"/>
                      <a:gd name="T82" fmla="*/ 6 w 2885"/>
                      <a:gd name="T83" fmla="*/ 1153 h 1269"/>
                      <a:gd name="T84" fmla="*/ 0 w 2885"/>
                      <a:gd name="T85" fmla="*/ 1130 h 1269"/>
                      <a:gd name="T86" fmla="*/ 19 w 2885"/>
                      <a:gd name="T87" fmla="*/ 837 h 1269"/>
                      <a:gd name="T88" fmla="*/ 41 w 2885"/>
                      <a:gd name="T89" fmla="*/ 497 h 1269"/>
                      <a:gd name="T90" fmla="*/ 60 w 2885"/>
                      <a:gd name="T91" fmla="*/ 193 h 1269"/>
                      <a:gd name="T92" fmla="*/ 81 w 2885"/>
                      <a:gd name="T93" fmla="*/ 93 h 1269"/>
                      <a:gd name="T94" fmla="*/ 137 w 2885"/>
                      <a:gd name="T95" fmla="*/ 76 h 1269"/>
                      <a:gd name="T96" fmla="*/ 290 w 2885"/>
                      <a:gd name="T97" fmla="*/ 52 h 1269"/>
                      <a:gd name="T98" fmla="*/ 504 w 2885"/>
                      <a:gd name="T99" fmla="*/ 22 h 1269"/>
                      <a:gd name="T100" fmla="*/ 704 w 2885"/>
                      <a:gd name="T101" fmla="*/ 2 h 12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885" h="1269">
                        <a:moveTo>
                          <a:pt x="778" y="0"/>
                        </a:moveTo>
                        <a:lnTo>
                          <a:pt x="820" y="2"/>
                        </a:lnTo>
                        <a:lnTo>
                          <a:pt x="864" y="8"/>
                        </a:lnTo>
                        <a:lnTo>
                          <a:pt x="912" y="15"/>
                        </a:lnTo>
                        <a:lnTo>
                          <a:pt x="964" y="25"/>
                        </a:lnTo>
                        <a:lnTo>
                          <a:pt x="1019" y="37"/>
                        </a:lnTo>
                        <a:lnTo>
                          <a:pt x="1075" y="50"/>
                        </a:lnTo>
                        <a:lnTo>
                          <a:pt x="1133" y="65"/>
                        </a:lnTo>
                        <a:lnTo>
                          <a:pt x="1193" y="81"/>
                        </a:lnTo>
                        <a:lnTo>
                          <a:pt x="1253" y="97"/>
                        </a:lnTo>
                        <a:lnTo>
                          <a:pt x="1312" y="114"/>
                        </a:lnTo>
                        <a:lnTo>
                          <a:pt x="1371" y="131"/>
                        </a:lnTo>
                        <a:lnTo>
                          <a:pt x="1429" y="149"/>
                        </a:lnTo>
                        <a:lnTo>
                          <a:pt x="1486" y="167"/>
                        </a:lnTo>
                        <a:lnTo>
                          <a:pt x="1540" y="184"/>
                        </a:lnTo>
                        <a:lnTo>
                          <a:pt x="1592" y="201"/>
                        </a:lnTo>
                        <a:lnTo>
                          <a:pt x="1640" y="217"/>
                        </a:lnTo>
                        <a:lnTo>
                          <a:pt x="1685" y="231"/>
                        </a:lnTo>
                        <a:lnTo>
                          <a:pt x="1726" y="243"/>
                        </a:lnTo>
                        <a:lnTo>
                          <a:pt x="1762" y="255"/>
                        </a:lnTo>
                        <a:lnTo>
                          <a:pt x="1793" y="264"/>
                        </a:lnTo>
                        <a:lnTo>
                          <a:pt x="1818" y="271"/>
                        </a:lnTo>
                        <a:lnTo>
                          <a:pt x="1837" y="276"/>
                        </a:lnTo>
                        <a:lnTo>
                          <a:pt x="1857" y="283"/>
                        </a:lnTo>
                        <a:lnTo>
                          <a:pt x="1875" y="294"/>
                        </a:lnTo>
                        <a:lnTo>
                          <a:pt x="1890" y="307"/>
                        </a:lnTo>
                        <a:lnTo>
                          <a:pt x="1904" y="323"/>
                        </a:lnTo>
                        <a:lnTo>
                          <a:pt x="1915" y="341"/>
                        </a:lnTo>
                        <a:lnTo>
                          <a:pt x="1921" y="360"/>
                        </a:lnTo>
                        <a:lnTo>
                          <a:pt x="1925" y="382"/>
                        </a:lnTo>
                        <a:lnTo>
                          <a:pt x="1925" y="404"/>
                        </a:lnTo>
                        <a:lnTo>
                          <a:pt x="1922" y="426"/>
                        </a:lnTo>
                        <a:lnTo>
                          <a:pt x="1913" y="448"/>
                        </a:lnTo>
                        <a:lnTo>
                          <a:pt x="1902" y="470"/>
                        </a:lnTo>
                        <a:lnTo>
                          <a:pt x="1886" y="491"/>
                        </a:lnTo>
                        <a:lnTo>
                          <a:pt x="1865" y="510"/>
                        </a:lnTo>
                        <a:lnTo>
                          <a:pt x="1838" y="527"/>
                        </a:lnTo>
                        <a:lnTo>
                          <a:pt x="1807" y="541"/>
                        </a:lnTo>
                        <a:lnTo>
                          <a:pt x="1771" y="553"/>
                        </a:lnTo>
                        <a:lnTo>
                          <a:pt x="1731" y="562"/>
                        </a:lnTo>
                        <a:lnTo>
                          <a:pt x="1689" y="568"/>
                        </a:lnTo>
                        <a:lnTo>
                          <a:pt x="1645" y="571"/>
                        </a:lnTo>
                        <a:lnTo>
                          <a:pt x="1601" y="573"/>
                        </a:lnTo>
                        <a:lnTo>
                          <a:pt x="1555" y="571"/>
                        </a:lnTo>
                        <a:lnTo>
                          <a:pt x="1509" y="569"/>
                        </a:lnTo>
                        <a:lnTo>
                          <a:pt x="1462" y="565"/>
                        </a:lnTo>
                        <a:lnTo>
                          <a:pt x="1417" y="559"/>
                        </a:lnTo>
                        <a:lnTo>
                          <a:pt x="1372" y="553"/>
                        </a:lnTo>
                        <a:lnTo>
                          <a:pt x="1328" y="546"/>
                        </a:lnTo>
                        <a:lnTo>
                          <a:pt x="1287" y="539"/>
                        </a:lnTo>
                        <a:lnTo>
                          <a:pt x="1247" y="532"/>
                        </a:lnTo>
                        <a:lnTo>
                          <a:pt x="1209" y="526"/>
                        </a:lnTo>
                        <a:lnTo>
                          <a:pt x="1174" y="518"/>
                        </a:lnTo>
                        <a:lnTo>
                          <a:pt x="1143" y="514"/>
                        </a:lnTo>
                        <a:lnTo>
                          <a:pt x="1115" y="509"/>
                        </a:lnTo>
                        <a:lnTo>
                          <a:pt x="1092" y="505"/>
                        </a:lnTo>
                        <a:lnTo>
                          <a:pt x="1073" y="504"/>
                        </a:lnTo>
                        <a:lnTo>
                          <a:pt x="1060" y="504"/>
                        </a:lnTo>
                        <a:lnTo>
                          <a:pt x="1050" y="508"/>
                        </a:lnTo>
                        <a:lnTo>
                          <a:pt x="1048" y="512"/>
                        </a:lnTo>
                        <a:lnTo>
                          <a:pt x="1051" y="532"/>
                        </a:lnTo>
                        <a:lnTo>
                          <a:pt x="1063" y="550"/>
                        </a:lnTo>
                        <a:lnTo>
                          <a:pt x="1083" y="568"/>
                        </a:lnTo>
                        <a:lnTo>
                          <a:pt x="1109" y="586"/>
                        </a:lnTo>
                        <a:lnTo>
                          <a:pt x="1141" y="603"/>
                        </a:lnTo>
                        <a:lnTo>
                          <a:pt x="1178" y="618"/>
                        </a:lnTo>
                        <a:lnTo>
                          <a:pt x="1219" y="633"/>
                        </a:lnTo>
                        <a:lnTo>
                          <a:pt x="1265" y="647"/>
                        </a:lnTo>
                        <a:lnTo>
                          <a:pt x="1313" y="659"/>
                        </a:lnTo>
                        <a:lnTo>
                          <a:pt x="1365" y="670"/>
                        </a:lnTo>
                        <a:lnTo>
                          <a:pt x="1418" y="680"/>
                        </a:lnTo>
                        <a:lnTo>
                          <a:pt x="1473" y="688"/>
                        </a:lnTo>
                        <a:lnTo>
                          <a:pt x="1528" y="696"/>
                        </a:lnTo>
                        <a:lnTo>
                          <a:pt x="1583" y="700"/>
                        </a:lnTo>
                        <a:lnTo>
                          <a:pt x="1637" y="703"/>
                        </a:lnTo>
                        <a:lnTo>
                          <a:pt x="1690" y="704"/>
                        </a:lnTo>
                        <a:lnTo>
                          <a:pt x="1742" y="703"/>
                        </a:lnTo>
                        <a:lnTo>
                          <a:pt x="1790" y="700"/>
                        </a:lnTo>
                        <a:lnTo>
                          <a:pt x="1835" y="694"/>
                        </a:lnTo>
                        <a:lnTo>
                          <a:pt x="1950" y="674"/>
                        </a:lnTo>
                        <a:lnTo>
                          <a:pt x="2064" y="647"/>
                        </a:lnTo>
                        <a:lnTo>
                          <a:pt x="2177" y="616"/>
                        </a:lnTo>
                        <a:lnTo>
                          <a:pt x="2285" y="580"/>
                        </a:lnTo>
                        <a:lnTo>
                          <a:pt x="2391" y="541"/>
                        </a:lnTo>
                        <a:lnTo>
                          <a:pt x="2492" y="499"/>
                        </a:lnTo>
                        <a:lnTo>
                          <a:pt x="2586" y="454"/>
                        </a:lnTo>
                        <a:lnTo>
                          <a:pt x="2674" y="409"/>
                        </a:lnTo>
                        <a:lnTo>
                          <a:pt x="2706" y="394"/>
                        </a:lnTo>
                        <a:lnTo>
                          <a:pt x="2738" y="388"/>
                        </a:lnTo>
                        <a:lnTo>
                          <a:pt x="2767" y="387"/>
                        </a:lnTo>
                        <a:lnTo>
                          <a:pt x="2795" y="393"/>
                        </a:lnTo>
                        <a:lnTo>
                          <a:pt x="2820" y="404"/>
                        </a:lnTo>
                        <a:lnTo>
                          <a:pt x="2842" y="419"/>
                        </a:lnTo>
                        <a:lnTo>
                          <a:pt x="2860" y="440"/>
                        </a:lnTo>
                        <a:lnTo>
                          <a:pt x="2873" y="465"/>
                        </a:lnTo>
                        <a:lnTo>
                          <a:pt x="2882" y="493"/>
                        </a:lnTo>
                        <a:lnTo>
                          <a:pt x="2885" y="523"/>
                        </a:lnTo>
                        <a:lnTo>
                          <a:pt x="2882" y="557"/>
                        </a:lnTo>
                        <a:lnTo>
                          <a:pt x="2871" y="592"/>
                        </a:lnTo>
                        <a:lnTo>
                          <a:pt x="2854" y="628"/>
                        </a:lnTo>
                        <a:lnTo>
                          <a:pt x="2827" y="666"/>
                        </a:lnTo>
                        <a:lnTo>
                          <a:pt x="2793" y="703"/>
                        </a:lnTo>
                        <a:lnTo>
                          <a:pt x="2774" y="720"/>
                        </a:lnTo>
                        <a:lnTo>
                          <a:pt x="2749" y="740"/>
                        </a:lnTo>
                        <a:lnTo>
                          <a:pt x="2720" y="762"/>
                        </a:lnTo>
                        <a:lnTo>
                          <a:pt x="2685" y="786"/>
                        </a:lnTo>
                        <a:lnTo>
                          <a:pt x="2646" y="813"/>
                        </a:lnTo>
                        <a:lnTo>
                          <a:pt x="2604" y="840"/>
                        </a:lnTo>
                        <a:lnTo>
                          <a:pt x="2559" y="871"/>
                        </a:lnTo>
                        <a:lnTo>
                          <a:pt x="2511" y="899"/>
                        </a:lnTo>
                        <a:lnTo>
                          <a:pt x="2460" y="931"/>
                        </a:lnTo>
                        <a:lnTo>
                          <a:pt x="2408" y="962"/>
                        </a:lnTo>
                        <a:lnTo>
                          <a:pt x="2355" y="994"/>
                        </a:lnTo>
                        <a:lnTo>
                          <a:pt x="2301" y="1024"/>
                        </a:lnTo>
                        <a:lnTo>
                          <a:pt x="2245" y="1054"/>
                        </a:lnTo>
                        <a:lnTo>
                          <a:pt x="2191" y="1084"/>
                        </a:lnTo>
                        <a:lnTo>
                          <a:pt x="2137" y="1113"/>
                        </a:lnTo>
                        <a:lnTo>
                          <a:pt x="2085" y="1139"/>
                        </a:lnTo>
                        <a:lnTo>
                          <a:pt x="2033" y="1165"/>
                        </a:lnTo>
                        <a:lnTo>
                          <a:pt x="1983" y="1188"/>
                        </a:lnTo>
                        <a:lnTo>
                          <a:pt x="1936" y="1209"/>
                        </a:lnTo>
                        <a:lnTo>
                          <a:pt x="1893" y="1228"/>
                        </a:lnTo>
                        <a:lnTo>
                          <a:pt x="1852" y="1243"/>
                        </a:lnTo>
                        <a:lnTo>
                          <a:pt x="1816" y="1255"/>
                        </a:lnTo>
                        <a:lnTo>
                          <a:pt x="1783" y="1264"/>
                        </a:lnTo>
                        <a:lnTo>
                          <a:pt x="1761" y="1267"/>
                        </a:lnTo>
                        <a:lnTo>
                          <a:pt x="1733" y="1269"/>
                        </a:lnTo>
                        <a:lnTo>
                          <a:pt x="1698" y="1269"/>
                        </a:lnTo>
                        <a:lnTo>
                          <a:pt x="1657" y="1266"/>
                        </a:lnTo>
                        <a:lnTo>
                          <a:pt x="1611" y="1262"/>
                        </a:lnTo>
                        <a:lnTo>
                          <a:pt x="1560" y="1258"/>
                        </a:lnTo>
                        <a:lnTo>
                          <a:pt x="1504" y="1252"/>
                        </a:lnTo>
                        <a:lnTo>
                          <a:pt x="1445" y="1244"/>
                        </a:lnTo>
                        <a:lnTo>
                          <a:pt x="1382" y="1237"/>
                        </a:lnTo>
                        <a:lnTo>
                          <a:pt x="1317" y="1228"/>
                        </a:lnTo>
                        <a:lnTo>
                          <a:pt x="1249" y="1218"/>
                        </a:lnTo>
                        <a:lnTo>
                          <a:pt x="1179" y="1208"/>
                        </a:lnTo>
                        <a:lnTo>
                          <a:pt x="1109" y="1197"/>
                        </a:lnTo>
                        <a:lnTo>
                          <a:pt x="1039" y="1187"/>
                        </a:lnTo>
                        <a:lnTo>
                          <a:pt x="968" y="1174"/>
                        </a:lnTo>
                        <a:lnTo>
                          <a:pt x="898" y="1164"/>
                        </a:lnTo>
                        <a:lnTo>
                          <a:pt x="829" y="1152"/>
                        </a:lnTo>
                        <a:lnTo>
                          <a:pt x="763" y="1139"/>
                        </a:lnTo>
                        <a:lnTo>
                          <a:pt x="698" y="1129"/>
                        </a:lnTo>
                        <a:lnTo>
                          <a:pt x="636" y="1118"/>
                        </a:lnTo>
                        <a:lnTo>
                          <a:pt x="578" y="1107"/>
                        </a:lnTo>
                        <a:lnTo>
                          <a:pt x="524" y="1097"/>
                        </a:lnTo>
                        <a:lnTo>
                          <a:pt x="474" y="1088"/>
                        </a:lnTo>
                        <a:lnTo>
                          <a:pt x="430" y="1079"/>
                        </a:lnTo>
                        <a:lnTo>
                          <a:pt x="391" y="1072"/>
                        </a:lnTo>
                        <a:lnTo>
                          <a:pt x="358" y="1066"/>
                        </a:lnTo>
                        <a:lnTo>
                          <a:pt x="333" y="1061"/>
                        </a:lnTo>
                        <a:lnTo>
                          <a:pt x="315" y="1056"/>
                        </a:lnTo>
                        <a:lnTo>
                          <a:pt x="282" y="1053"/>
                        </a:lnTo>
                        <a:lnTo>
                          <a:pt x="248" y="1056"/>
                        </a:lnTo>
                        <a:lnTo>
                          <a:pt x="216" y="1065"/>
                        </a:lnTo>
                        <a:lnTo>
                          <a:pt x="185" y="1078"/>
                        </a:lnTo>
                        <a:lnTo>
                          <a:pt x="153" y="1095"/>
                        </a:lnTo>
                        <a:lnTo>
                          <a:pt x="123" y="1114"/>
                        </a:lnTo>
                        <a:lnTo>
                          <a:pt x="94" y="1135"/>
                        </a:lnTo>
                        <a:lnTo>
                          <a:pt x="69" y="1156"/>
                        </a:lnTo>
                        <a:lnTo>
                          <a:pt x="53" y="1167"/>
                        </a:lnTo>
                        <a:lnTo>
                          <a:pt x="40" y="1173"/>
                        </a:lnTo>
                        <a:lnTo>
                          <a:pt x="30" y="1174"/>
                        </a:lnTo>
                        <a:lnTo>
                          <a:pt x="22" y="1172"/>
                        </a:lnTo>
                        <a:lnTo>
                          <a:pt x="14" y="1167"/>
                        </a:lnTo>
                        <a:lnTo>
                          <a:pt x="9" y="1161"/>
                        </a:lnTo>
                        <a:lnTo>
                          <a:pt x="6" y="1153"/>
                        </a:lnTo>
                        <a:lnTo>
                          <a:pt x="2" y="1146"/>
                        </a:lnTo>
                        <a:lnTo>
                          <a:pt x="1" y="1138"/>
                        </a:lnTo>
                        <a:lnTo>
                          <a:pt x="1" y="1132"/>
                        </a:lnTo>
                        <a:lnTo>
                          <a:pt x="0" y="1130"/>
                        </a:lnTo>
                        <a:lnTo>
                          <a:pt x="5" y="1066"/>
                        </a:lnTo>
                        <a:lnTo>
                          <a:pt x="9" y="995"/>
                        </a:lnTo>
                        <a:lnTo>
                          <a:pt x="14" y="919"/>
                        </a:lnTo>
                        <a:lnTo>
                          <a:pt x="19" y="837"/>
                        </a:lnTo>
                        <a:lnTo>
                          <a:pt x="25" y="754"/>
                        </a:lnTo>
                        <a:lnTo>
                          <a:pt x="30" y="668"/>
                        </a:lnTo>
                        <a:lnTo>
                          <a:pt x="36" y="581"/>
                        </a:lnTo>
                        <a:lnTo>
                          <a:pt x="41" y="497"/>
                        </a:lnTo>
                        <a:lnTo>
                          <a:pt x="47" y="413"/>
                        </a:lnTo>
                        <a:lnTo>
                          <a:pt x="52" y="335"/>
                        </a:lnTo>
                        <a:lnTo>
                          <a:pt x="57" y="260"/>
                        </a:lnTo>
                        <a:lnTo>
                          <a:pt x="60" y="193"/>
                        </a:lnTo>
                        <a:lnTo>
                          <a:pt x="65" y="132"/>
                        </a:lnTo>
                        <a:lnTo>
                          <a:pt x="67" y="116"/>
                        </a:lnTo>
                        <a:lnTo>
                          <a:pt x="72" y="102"/>
                        </a:lnTo>
                        <a:lnTo>
                          <a:pt x="81" y="93"/>
                        </a:lnTo>
                        <a:lnTo>
                          <a:pt x="92" y="87"/>
                        </a:lnTo>
                        <a:lnTo>
                          <a:pt x="105" y="82"/>
                        </a:lnTo>
                        <a:lnTo>
                          <a:pt x="119" y="78"/>
                        </a:lnTo>
                        <a:lnTo>
                          <a:pt x="137" y="76"/>
                        </a:lnTo>
                        <a:lnTo>
                          <a:pt x="157" y="72"/>
                        </a:lnTo>
                        <a:lnTo>
                          <a:pt x="197" y="66"/>
                        </a:lnTo>
                        <a:lnTo>
                          <a:pt x="241" y="59"/>
                        </a:lnTo>
                        <a:lnTo>
                          <a:pt x="290" y="52"/>
                        </a:lnTo>
                        <a:lnTo>
                          <a:pt x="341" y="43"/>
                        </a:lnTo>
                        <a:lnTo>
                          <a:pt x="395" y="36"/>
                        </a:lnTo>
                        <a:lnTo>
                          <a:pt x="450" y="29"/>
                        </a:lnTo>
                        <a:lnTo>
                          <a:pt x="504" y="22"/>
                        </a:lnTo>
                        <a:lnTo>
                          <a:pt x="559" y="15"/>
                        </a:lnTo>
                        <a:lnTo>
                          <a:pt x="611" y="9"/>
                        </a:lnTo>
                        <a:lnTo>
                          <a:pt x="659" y="5"/>
                        </a:lnTo>
                        <a:lnTo>
                          <a:pt x="704" y="2"/>
                        </a:lnTo>
                        <a:lnTo>
                          <a:pt x="745" y="0"/>
                        </a:lnTo>
                        <a:lnTo>
                          <a:pt x="778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98" tIns="34299" rIns="68598" bIns="3429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" name="Freeform 44"/>
                  <p:cNvSpPr>
                    <a:spLocks noEditPoints="1"/>
                  </p:cNvSpPr>
                  <p:nvPr/>
                </p:nvSpPr>
                <p:spPr bwMode="auto">
                  <a:xfrm>
                    <a:off x="9503604" y="5143173"/>
                    <a:ext cx="484189" cy="623886"/>
                  </a:xfrm>
                  <a:custGeom>
                    <a:avLst/>
                    <a:gdLst>
                      <a:gd name="T0" fmla="*/ 474 w 915"/>
                      <a:gd name="T1" fmla="*/ 706 h 1179"/>
                      <a:gd name="T2" fmla="*/ 439 w 915"/>
                      <a:gd name="T3" fmla="*/ 709 h 1179"/>
                      <a:gd name="T4" fmla="*/ 408 w 915"/>
                      <a:gd name="T5" fmla="*/ 719 h 1179"/>
                      <a:gd name="T6" fmla="*/ 379 w 915"/>
                      <a:gd name="T7" fmla="*/ 735 h 1179"/>
                      <a:gd name="T8" fmla="*/ 354 w 915"/>
                      <a:gd name="T9" fmla="*/ 755 h 1179"/>
                      <a:gd name="T10" fmla="*/ 333 w 915"/>
                      <a:gd name="T11" fmla="*/ 781 h 1179"/>
                      <a:gd name="T12" fmla="*/ 318 w 915"/>
                      <a:gd name="T13" fmla="*/ 808 h 1179"/>
                      <a:gd name="T14" fmla="*/ 308 w 915"/>
                      <a:gd name="T15" fmla="*/ 841 h 1179"/>
                      <a:gd name="T16" fmla="*/ 304 w 915"/>
                      <a:gd name="T17" fmla="*/ 875 h 1179"/>
                      <a:gd name="T18" fmla="*/ 308 w 915"/>
                      <a:gd name="T19" fmla="*/ 908 h 1179"/>
                      <a:gd name="T20" fmla="*/ 318 w 915"/>
                      <a:gd name="T21" fmla="*/ 941 h 1179"/>
                      <a:gd name="T22" fmla="*/ 333 w 915"/>
                      <a:gd name="T23" fmla="*/ 970 h 1179"/>
                      <a:gd name="T24" fmla="*/ 354 w 915"/>
                      <a:gd name="T25" fmla="*/ 995 h 1179"/>
                      <a:gd name="T26" fmla="*/ 379 w 915"/>
                      <a:gd name="T27" fmla="*/ 1016 h 1179"/>
                      <a:gd name="T28" fmla="*/ 408 w 915"/>
                      <a:gd name="T29" fmla="*/ 1032 h 1179"/>
                      <a:gd name="T30" fmla="*/ 439 w 915"/>
                      <a:gd name="T31" fmla="*/ 1041 h 1179"/>
                      <a:gd name="T32" fmla="*/ 474 w 915"/>
                      <a:gd name="T33" fmla="*/ 1045 h 1179"/>
                      <a:gd name="T34" fmla="*/ 508 w 915"/>
                      <a:gd name="T35" fmla="*/ 1041 h 1179"/>
                      <a:gd name="T36" fmla="*/ 540 w 915"/>
                      <a:gd name="T37" fmla="*/ 1032 h 1179"/>
                      <a:gd name="T38" fmla="*/ 569 w 915"/>
                      <a:gd name="T39" fmla="*/ 1016 h 1179"/>
                      <a:gd name="T40" fmla="*/ 594 w 915"/>
                      <a:gd name="T41" fmla="*/ 995 h 1179"/>
                      <a:gd name="T42" fmla="*/ 615 w 915"/>
                      <a:gd name="T43" fmla="*/ 970 h 1179"/>
                      <a:gd name="T44" fmla="*/ 630 w 915"/>
                      <a:gd name="T45" fmla="*/ 941 h 1179"/>
                      <a:gd name="T46" fmla="*/ 640 w 915"/>
                      <a:gd name="T47" fmla="*/ 908 h 1179"/>
                      <a:gd name="T48" fmla="*/ 643 w 915"/>
                      <a:gd name="T49" fmla="*/ 875 h 1179"/>
                      <a:gd name="T50" fmla="*/ 640 w 915"/>
                      <a:gd name="T51" fmla="*/ 841 h 1179"/>
                      <a:gd name="T52" fmla="*/ 630 w 915"/>
                      <a:gd name="T53" fmla="*/ 808 h 1179"/>
                      <a:gd name="T54" fmla="*/ 615 w 915"/>
                      <a:gd name="T55" fmla="*/ 781 h 1179"/>
                      <a:gd name="T56" fmla="*/ 594 w 915"/>
                      <a:gd name="T57" fmla="*/ 755 h 1179"/>
                      <a:gd name="T58" fmla="*/ 569 w 915"/>
                      <a:gd name="T59" fmla="*/ 735 h 1179"/>
                      <a:gd name="T60" fmla="*/ 540 w 915"/>
                      <a:gd name="T61" fmla="*/ 719 h 1179"/>
                      <a:gd name="T62" fmla="*/ 508 w 915"/>
                      <a:gd name="T63" fmla="*/ 709 h 1179"/>
                      <a:gd name="T64" fmla="*/ 474 w 915"/>
                      <a:gd name="T65" fmla="*/ 706 h 1179"/>
                      <a:gd name="T66" fmla="*/ 222 w 915"/>
                      <a:gd name="T67" fmla="*/ 0 h 1179"/>
                      <a:gd name="T68" fmla="*/ 835 w 915"/>
                      <a:gd name="T69" fmla="*/ 31 h 1179"/>
                      <a:gd name="T70" fmla="*/ 858 w 915"/>
                      <a:gd name="T71" fmla="*/ 35 h 1179"/>
                      <a:gd name="T72" fmla="*/ 878 w 915"/>
                      <a:gd name="T73" fmla="*/ 45 h 1179"/>
                      <a:gd name="T74" fmla="*/ 895 w 915"/>
                      <a:gd name="T75" fmla="*/ 59 h 1179"/>
                      <a:gd name="T76" fmla="*/ 907 w 915"/>
                      <a:gd name="T77" fmla="*/ 78 h 1179"/>
                      <a:gd name="T78" fmla="*/ 914 w 915"/>
                      <a:gd name="T79" fmla="*/ 98 h 1179"/>
                      <a:gd name="T80" fmla="*/ 915 w 915"/>
                      <a:gd name="T81" fmla="*/ 121 h 1179"/>
                      <a:gd name="T82" fmla="*/ 840 w 915"/>
                      <a:gd name="T83" fmla="*/ 1095 h 1179"/>
                      <a:gd name="T84" fmla="*/ 835 w 915"/>
                      <a:gd name="T85" fmla="*/ 1118 h 1179"/>
                      <a:gd name="T86" fmla="*/ 825 w 915"/>
                      <a:gd name="T87" fmla="*/ 1139 h 1179"/>
                      <a:gd name="T88" fmla="*/ 810 w 915"/>
                      <a:gd name="T89" fmla="*/ 1156 h 1179"/>
                      <a:gd name="T90" fmla="*/ 792 w 915"/>
                      <a:gd name="T91" fmla="*/ 1168 h 1179"/>
                      <a:gd name="T92" fmla="*/ 770 w 915"/>
                      <a:gd name="T93" fmla="*/ 1176 h 1179"/>
                      <a:gd name="T94" fmla="*/ 747 w 915"/>
                      <a:gd name="T95" fmla="*/ 1179 h 1179"/>
                      <a:gd name="T96" fmla="*/ 68 w 915"/>
                      <a:gd name="T97" fmla="*/ 1179 h 1179"/>
                      <a:gd name="T98" fmla="*/ 46 w 915"/>
                      <a:gd name="T99" fmla="*/ 1175 h 1179"/>
                      <a:gd name="T100" fmla="*/ 27 w 915"/>
                      <a:gd name="T101" fmla="*/ 1165 h 1179"/>
                      <a:gd name="T102" fmla="*/ 13 w 915"/>
                      <a:gd name="T103" fmla="*/ 1152 h 1179"/>
                      <a:gd name="T104" fmla="*/ 4 w 915"/>
                      <a:gd name="T105" fmla="*/ 1134 h 1179"/>
                      <a:gd name="T106" fmla="*/ 0 w 915"/>
                      <a:gd name="T107" fmla="*/ 1114 h 1179"/>
                      <a:gd name="T108" fmla="*/ 2 w 915"/>
                      <a:gd name="T109" fmla="*/ 1092 h 1179"/>
                      <a:gd name="T110" fmla="*/ 115 w 915"/>
                      <a:gd name="T111" fmla="*/ 80 h 1179"/>
                      <a:gd name="T112" fmla="*/ 123 w 915"/>
                      <a:gd name="T113" fmla="*/ 58 h 1179"/>
                      <a:gd name="T114" fmla="*/ 136 w 915"/>
                      <a:gd name="T115" fmla="*/ 39 h 1179"/>
                      <a:gd name="T116" fmla="*/ 155 w 915"/>
                      <a:gd name="T117" fmla="*/ 22 h 1179"/>
                      <a:gd name="T118" fmla="*/ 175 w 915"/>
                      <a:gd name="T119" fmla="*/ 10 h 1179"/>
                      <a:gd name="T120" fmla="*/ 198 w 915"/>
                      <a:gd name="T121" fmla="*/ 3 h 1179"/>
                      <a:gd name="T122" fmla="*/ 222 w 915"/>
                      <a:gd name="T123" fmla="*/ 0 h 1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915" h="1179">
                        <a:moveTo>
                          <a:pt x="474" y="706"/>
                        </a:moveTo>
                        <a:lnTo>
                          <a:pt x="439" y="709"/>
                        </a:lnTo>
                        <a:lnTo>
                          <a:pt x="408" y="719"/>
                        </a:lnTo>
                        <a:lnTo>
                          <a:pt x="379" y="735"/>
                        </a:lnTo>
                        <a:lnTo>
                          <a:pt x="354" y="755"/>
                        </a:lnTo>
                        <a:lnTo>
                          <a:pt x="333" y="781"/>
                        </a:lnTo>
                        <a:lnTo>
                          <a:pt x="318" y="808"/>
                        </a:lnTo>
                        <a:lnTo>
                          <a:pt x="308" y="841"/>
                        </a:lnTo>
                        <a:lnTo>
                          <a:pt x="304" y="875"/>
                        </a:lnTo>
                        <a:lnTo>
                          <a:pt x="308" y="908"/>
                        </a:lnTo>
                        <a:lnTo>
                          <a:pt x="318" y="941"/>
                        </a:lnTo>
                        <a:lnTo>
                          <a:pt x="333" y="970"/>
                        </a:lnTo>
                        <a:lnTo>
                          <a:pt x="354" y="995"/>
                        </a:lnTo>
                        <a:lnTo>
                          <a:pt x="379" y="1016"/>
                        </a:lnTo>
                        <a:lnTo>
                          <a:pt x="408" y="1032"/>
                        </a:lnTo>
                        <a:lnTo>
                          <a:pt x="439" y="1041"/>
                        </a:lnTo>
                        <a:lnTo>
                          <a:pt x="474" y="1045"/>
                        </a:lnTo>
                        <a:lnTo>
                          <a:pt x="508" y="1041"/>
                        </a:lnTo>
                        <a:lnTo>
                          <a:pt x="540" y="1032"/>
                        </a:lnTo>
                        <a:lnTo>
                          <a:pt x="569" y="1016"/>
                        </a:lnTo>
                        <a:lnTo>
                          <a:pt x="594" y="995"/>
                        </a:lnTo>
                        <a:lnTo>
                          <a:pt x="615" y="970"/>
                        </a:lnTo>
                        <a:lnTo>
                          <a:pt x="630" y="941"/>
                        </a:lnTo>
                        <a:lnTo>
                          <a:pt x="640" y="908"/>
                        </a:lnTo>
                        <a:lnTo>
                          <a:pt x="643" y="875"/>
                        </a:lnTo>
                        <a:lnTo>
                          <a:pt x="640" y="841"/>
                        </a:lnTo>
                        <a:lnTo>
                          <a:pt x="630" y="808"/>
                        </a:lnTo>
                        <a:lnTo>
                          <a:pt x="615" y="781"/>
                        </a:lnTo>
                        <a:lnTo>
                          <a:pt x="594" y="755"/>
                        </a:lnTo>
                        <a:lnTo>
                          <a:pt x="569" y="735"/>
                        </a:lnTo>
                        <a:lnTo>
                          <a:pt x="540" y="719"/>
                        </a:lnTo>
                        <a:lnTo>
                          <a:pt x="508" y="709"/>
                        </a:lnTo>
                        <a:lnTo>
                          <a:pt x="474" y="706"/>
                        </a:lnTo>
                        <a:close/>
                        <a:moveTo>
                          <a:pt x="222" y="0"/>
                        </a:moveTo>
                        <a:lnTo>
                          <a:pt x="835" y="31"/>
                        </a:lnTo>
                        <a:lnTo>
                          <a:pt x="858" y="35"/>
                        </a:lnTo>
                        <a:lnTo>
                          <a:pt x="878" y="45"/>
                        </a:lnTo>
                        <a:lnTo>
                          <a:pt x="895" y="59"/>
                        </a:lnTo>
                        <a:lnTo>
                          <a:pt x="907" y="78"/>
                        </a:lnTo>
                        <a:lnTo>
                          <a:pt x="914" y="98"/>
                        </a:lnTo>
                        <a:lnTo>
                          <a:pt x="915" y="121"/>
                        </a:lnTo>
                        <a:lnTo>
                          <a:pt x="840" y="1095"/>
                        </a:lnTo>
                        <a:lnTo>
                          <a:pt x="835" y="1118"/>
                        </a:lnTo>
                        <a:lnTo>
                          <a:pt x="825" y="1139"/>
                        </a:lnTo>
                        <a:lnTo>
                          <a:pt x="810" y="1156"/>
                        </a:lnTo>
                        <a:lnTo>
                          <a:pt x="792" y="1168"/>
                        </a:lnTo>
                        <a:lnTo>
                          <a:pt x="770" y="1176"/>
                        </a:lnTo>
                        <a:lnTo>
                          <a:pt x="747" y="1179"/>
                        </a:lnTo>
                        <a:lnTo>
                          <a:pt x="68" y="1179"/>
                        </a:lnTo>
                        <a:lnTo>
                          <a:pt x="46" y="1175"/>
                        </a:lnTo>
                        <a:lnTo>
                          <a:pt x="27" y="1165"/>
                        </a:lnTo>
                        <a:lnTo>
                          <a:pt x="13" y="1152"/>
                        </a:lnTo>
                        <a:lnTo>
                          <a:pt x="4" y="1134"/>
                        </a:lnTo>
                        <a:lnTo>
                          <a:pt x="0" y="1114"/>
                        </a:lnTo>
                        <a:lnTo>
                          <a:pt x="2" y="1092"/>
                        </a:lnTo>
                        <a:lnTo>
                          <a:pt x="115" y="80"/>
                        </a:lnTo>
                        <a:lnTo>
                          <a:pt x="123" y="58"/>
                        </a:lnTo>
                        <a:lnTo>
                          <a:pt x="136" y="39"/>
                        </a:lnTo>
                        <a:lnTo>
                          <a:pt x="155" y="22"/>
                        </a:lnTo>
                        <a:lnTo>
                          <a:pt x="175" y="10"/>
                        </a:lnTo>
                        <a:lnTo>
                          <a:pt x="198" y="3"/>
                        </a:lnTo>
                        <a:lnTo>
                          <a:pt x="222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98" tIns="34299" rIns="68598" bIns="3429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1" name="Group 40"/>
                <p:cNvGrpSpPr/>
                <p:nvPr/>
              </p:nvGrpSpPr>
              <p:grpSpPr>
                <a:xfrm>
                  <a:off x="3123003" y="4383803"/>
                  <a:ext cx="3045846" cy="1257520"/>
                  <a:chOff x="3778744" y="4835081"/>
                  <a:chExt cx="4060071" cy="1676252"/>
                </a:xfrm>
              </p:grpSpPr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803457" y="5434287"/>
                    <a:ext cx="2911848" cy="107704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marL="0" lvl="2" algn="r" rtl="1" fontAlgn="base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9900"/>
                      </a:buClr>
                      <a:defRPr/>
                    </a:pPr>
                    <a:r>
                      <a:rPr lang="fa-IR" sz="1400" b="1" kern="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rPr>
                      <a:t>مطالعات شناسايي فرصت‌هاي سرمايه‌گذاري</a:t>
                    </a:r>
                  </a:p>
                  <a:p>
                    <a:pPr marL="0" lvl="2" algn="r" rtl="1" fontAlgn="base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9900"/>
                      </a:buClr>
                      <a:defRPr/>
                    </a:pPr>
                    <a:r>
                      <a:rPr lang="fa-IR" sz="1400" b="1" kern="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rPr>
                      <a:t>پيش‌امكان‌سنجي اقتصادي</a:t>
                    </a:r>
                  </a:p>
                  <a:p>
                    <a:pPr marL="0" lvl="2" algn="r" rtl="1" fontAlgn="base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9900"/>
                      </a:buClr>
                      <a:defRPr/>
                    </a:pPr>
                    <a:r>
                      <a:rPr lang="fa-IR" sz="1400" b="1" kern="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rPr>
                      <a:t>مطالعات امكانسنجي</a:t>
                    </a:r>
                  </a:p>
                  <a:p>
                    <a:pPr marL="0" lvl="2" algn="r" rtl="1" fontAlgn="base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9900"/>
                      </a:buClr>
                      <a:defRPr/>
                    </a:pPr>
                    <a:r>
                      <a:rPr lang="fa-IR" sz="1400" b="1" kern="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rPr>
                      <a:t>تحليل ريسك و آناليز حساسيت </a:t>
                    </a: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3778744" y="4835081"/>
                    <a:ext cx="4060071" cy="494249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0">
                    <a:spAutoFit/>
                  </a:bodyPr>
                  <a:lstStyle/>
                  <a:p>
                    <a:pPr marL="0" lvl="1" algn="ctr" rtl="1" fontAlgn="base">
                      <a:lnSpc>
                        <a:spcPct val="15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9900"/>
                      </a:buClr>
                      <a:buSzPct val="160000"/>
                      <a:defRPr/>
                    </a:pPr>
                    <a:r>
                      <a:rPr lang="fa-IR" sz="2000" b="1" kern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Zar" panose="00000400000000000000" pitchFamily="2" charset="-78"/>
                      </a:rPr>
                      <a:t>مشاوره امور سرمايه‌گذاري و اقتصادي</a:t>
                    </a:r>
                  </a:p>
                </p:txBody>
              </p:sp>
            </p:grpSp>
          </p:grpSp>
          <p:sp>
            <p:nvSpPr>
              <p:cNvPr id="64" name="TextBox 63"/>
              <p:cNvSpPr txBox="1"/>
              <p:nvPr/>
            </p:nvSpPr>
            <p:spPr>
              <a:xfrm rot="3693874">
                <a:off x="3872419" y="2924491"/>
                <a:ext cx="3188118" cy="43297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marL="0" lvl="1" algn="ctr" rtl="1" fontAlgn="base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160000"/>
                  <a:defRPr/>
                </a:pPr>
                <a:r>
                  <a:rPr lang="fa-IR" sz="2000" b="1" kern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Zar" panose="00000400000000000000" pitchFamily="2" charset="-78"/>
                  </a:rPr>
                  <a:t>مطالعات بازار 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 rot="3746345">
                <a:off x="4726650" y="2324999"/>
                <a:ext cx="2550819" cy="94350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lvl="2" algn="r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defRPr/>
                </a:pPr>
                <a:r>
                  <a:rPr lang="fa-IR" sz="1400" b="1" kern="0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بخش‌بندی بازار </a:t>
                </a:r>
              </a:p>
              <a:p>
                <a:pPr marL="0" lvl="2" algn="r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defRPr/>
                </a:pPr>
                <a:r>
                  <a:rPr lang="fa-IR" sz="1400" b="1" kern="0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بررسی رقبا </a:t>
                </a:r>
              </a:p>
              <a:p>
                <a:pPr marL="0" lvl="2" algn="r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defRPr/>
                </a:pPr>
                <a:r>
                  <a:rPr lang="fa-IR" sz="1400" b="1" kern="0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استراتژی‌های ورود به بازار </a:t>
                </a:r>
              </a:p>
              <a:p>
                <a:pPr marL="0" lvl="2" algn="r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defRPr/>
                </a:pPr>
                <a:r>
                  <a:rPr lang="fa-IR" sz="1400" b="1" kern="0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سیستم اطلاعات بازار 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 rot="18228757">
                <a:off x="2092815" y="3003159"/>
                <a:ext cx="3188118" cy="43297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marL="0" lvl="1" algn="ctr" rtl="1" fontAlgn="base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160000"/>
                  <a:defRPr/>
                </a:pPr>
                <a:r>
                  <a:rPr lang="fa-IR" sz="2000" b="1" kern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Zar" panose="00000400000000000000" pitchFamily="2" charset="-78"/>
                  </a:rPr>
                  <a:t>مشاوره مدیریت و سیستم 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 rot="18209942">
                <a:off x="1661678" y="2511744"/>
                <a:ext cx="2550819" cy="110407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lvl="2" algn="r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defRPr/>
                </a:pPr>
                <a:r>
                  <a:rPr lang="fa-IR" sz="1400" b="1" kern="0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مدیریت استراتژیک </a:t>
                </a:r>
              </a:p>
              <a:p>
                <a:pPr marL="0" lvl="2" algn="r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defRPr/>
                </a:pPr>
                <a:r>
                  <a:rPr lang="fa-IR" sz="1400" b="1" kern="0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مدیریت عملیاتی کسب و کار</a:t>
                </a:r>
              </a:p>
              <a:p>
                <a:pPr marL="0" lvl="2" algn="r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defRPr/>
                </a:pPr>
                <a:r>
                  <a:rPr lang="fa-IR" sz="1400" b="1" kern="0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مدیریت منابع انسانی و سازمان </a:t>
                </a:r>
              </a:p>
              <a:p>
                <a:pPr marL="0" lvl="2" algn="r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defRPr/>
                </a:pPr>
                <a:r>
                  <a:rPr lang="fa-IR" sz="1400" b="1" kern="0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طرح‌ریزی سازمانی </a:t>
                </a:r>
              </a:p>
              <a:p>
                <a:pPr marL="0" lvl="2" algn="r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defRPr/>
                </a:pPr>
                <a:r>
                  <a:rPr lang="fa-IR" sz="1400" b="1" kern="0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مشاوره سیاست‌گذاری </a:t>
                </a:r>
              </a:p>
              <a:p>
                <a:pPr marL="0" lvl="2" algn="r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defRPr/>
                </a:pPr>
                <a:endParaRPr lang="fa-IR" sz="1400" b="1" kern="0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2238159" y="3672197"/>
                <a:ext cx="605058" cy="664680"/>
                <a:chOff x="2487764" y="3492255"/>
                <a:chExt cx="605058" cy="664680"/>
              </a:xfrm>
            </p:grpSpPr>
            <p:sp>
              <p:nvSpPr>
                <p:cNvPr id="68" name="Freeform 15"/>
                <p:cNvSpPr>
                  <a:spLocks noEditPoints="1"/>
                </p:cNvSpPr>
                <p:nvPr/>
              </p:nvSpPr>
              <p:spPr bwMode="auto">
                <a:xfrm>
                  <a:off x="2587135" y="3593834"/>
                  <a:ext cx="406315" cy="563101"/>
                </a:xfrm>
                <a:custGeom>
                  <a:avLst/>
                  <a:gdLst>
                    <a:gd name="T0" fmla="*/ 750 w 2029"/>
                    <a:gd name="T1" fmla="*/ 299 h 2800"/>
                    <a:gd name="T2" fmla="*/ 479 w 2029"/>
                    <a:gd name="T3" fmla="*/ 466 h 2800"/>
                    <a:gd name="T4" fmla="*/ 304 w 2029"/>
                    <a:gd name="T5" fmla="*/ 723 h 2800"/>
                    <a:gd name="T6" fmla="*/ 259 w 2029"/>
                    <a:gd name="T7" fmla="*/ 1034 h 2800"/>
                    <a:gd name="T8" fmla="*/ 314 w 2029"/>
                    <a:gd name="T9" fmla="*/ 1283 h 2800"/>
                    <a:gd name="T10" fmla="*/ 414 w 2029"/>
                    <a:gd name="T11" fmla="*/ 1472 h 2800"/>
                    <a:gd name="T12" fmla="*/ 530 w 2029"/>
                    <a:gd name="T13" fmla="*/ 1646 h 2800"/>
                    <a:gd name="T14" fmla="*/ 603 w 2029"/>
                    <a:gd name="T15" fmla="*/ 1843 h 2800"/>
                    <a:gd name="T16" fmla="*/ 647 w 2029"/>
                    <a:gd name="T17" fmla="*/ 1978 h 2800"/>
                    <a:gd name="T18" fmla="*/ 1346 w 2029"/>
                    <a:gd name="T19" fmla="*/ 2011 h 2800"/>
                    <a:gd name="T20" fmla="*/ 1421 w 2029"/>
                    <a:gd name="T21" fmla="*/ 1912 h 2800"/>
                    <a:gd name="T22" fmla="*/ 1460 w 2029"/>
                    <a:gd name="T23" fmla="*/ 1721 h 2800"/>
                    <a:gd name="T24" fmla="*/ 1570 w 2029"/>
                    <a:gd name="T25" fmla="*/ 1538 h 2800"/>
                    <a:gd name="T26" fmla="*/ 1678 w 2029"/>
                    <a:gd name="T27" fmla="*/ 1364 h 2800"/>
                    <a:gd name="T28" fmla="*/ 1756 w 2029"/>
                    <a:gd name="T29" fmla="*/ 1143 h 2800"/>
                    <a:gd name="T30" fmla="*/ 1760 w 2029"/>
                    <a:gd name="T31" fmla="*/ 844 h 2800"/>
                    <a:gd name="T32" fmla="*/ 1634 w 2029"/>
                    <a:gd name="T33" fmla="*/ 559 h 2800"/>
                    <a:gd name="T34" fmla="*/ 1397 w 2029"/>
                    <a:gd name="T35" fmla="*/ 352 h 2800"/>
                    <a:gd name="T36" fmla="*/ 1084 w 2029"/>
                    <a:gd name="T37" fmla="*/ 258 h 2800"/>
                    <a:gd name="T38" fmla="*/ 1258 w 2029"/>
                    <a:gd name="T39" fmla="*/ 29 h 2800"/>
                    <a:gd name="T40" fmla="*/ 1613 w 2029"/>
                    <a:gd name="T41" fmla="*/ 188 h 2800"/>
                    <a:gd name="T42" fmla="*/ 1877 w 2029"/>
                    <a:gd name="T43" fmla="*/ 461 h 2800"/>
                    <a:gd name="T44" fmla="*/ 2015 w 2029"/>
                    <a:gd name="T45" fmla="*/ 815 h 2800"/>
                    <a:gd name="T46" fmla="*/ 2013 w 2029"/>
                    <a:gd name="T47" fmla="*/ 1166 h 2800"/>
                    <a:gd name="T48" fmla="*/ 1934 w 2029"/>
                    <a:gd name="T49" fmla="*/ 1424 h 2800"/>
                    <a:gd name="T50" fmla="*/ 1825 w 2029"/>
                    <a:gd name="T51" fmla="*/ 1617 h 2800"/>
                    <a:gd name="T52" fmla="*/ 1714 w 2029"/>
                    <a:gd name="T53" fmla="*/ 1785 h 2800"/>
                    <a:gd name="T54" fmla="*/ 1677 w 2029"/>
                    <a:gd name="T55" fmla="*/ 1934 h 2800"/>
                    <a:gd name="T56" fmla="*/ 1572 w 2029"/>
                    <a:gd name="T57" fmla="*/ 2150 h 2800"/>
                    <a:gd name="T58" fmla="*/ 1487 w 2029"/>
                    <a:gd name="T59" fmla="*/ 2294 h 2800"/>
                    <a:gd name="T60" fmla="*/ 1480 w 2029"/>
                    <a:gd name="T61" fmla="*/ 2429 h 2800"/>
                    <a:gd name="T62" fmla="*/ 1476 w 2029"/>
                    <a:gd name="T63" fmla="*/ 2492 h 2800"/>
                    <a:gd name="T64" fmla="*/ 1446 w 2029"/>
                    <a:gd name="T65" fmla="*/ 2575 h 2800"/>
                    <a:gd name="T66" fmla="*/ 1340 w 2029"/>
                    <a:gd name="T67" fmla="*/ 2666 h 2800"/>
                    <a:gd name="T68" fmla="*/ 1184 w 2029"/>
                    <a:gd name="T69" fmla="*/ 2779 h 2800"/>
                    <a:gd name="T70" fmla="*/ 891 w 2029"/>
                    <a:gd name="T71" fmla="*/ 2798 h 2800"/>
                    <a:gd name="T72" fmla="*/ 762 w 2029"/>
                    <a:gd name="T73" fmla="*/ 2698 h 2800"/>
                    <a:gd name="T74" fmla="*/ 607 w 2029"/>
                    <a:gd name="T75" fmla="*/ 2606 h 2800"/>
                    <a:gd name="T76" fmla="*/ 556 w 2029"/>
                    <a:gd name="T77" fmla="*/ 2509 h 2800"/>
                    <a:gd name="T78" fmla="*/ 551 w 2029"/>
                    <a:gd name="T79" fmla="*/ 2466 h 2800"/>
                    <a:gd name="T80" fmla="*/ 545 w 2029"/>
                    <a:gd name="T81" fmla="*/ 2350 h 2800"/>
                    <a:gd name="T82" fmla="*/ 538 w 2029"/>
                    <a:gd name="T83" fmla="*/ 2221 h 2800"/>
                    <a:gd name="T84" fmla="*/ 376 w 2029"/>
                    <a:gd name="T85" fmla="*/ 2025 h 2800"/>
                    <a:gd name="T86" fmla="*/ 340 w 2029"/>
                    <a:gd name="T87" fmla="*/ 1839 h 2800"/>
                    <a:gd name="T88" fmla="*/ 248 w 2029"/>
                    <a:gd name="T89" fmla="*/ 1682 h 2800"/>
                    <a:gd name="T90" fmla="*/ 138 w 2029"/>
                    <a:gd name="T91" fmla="*/ 1508 h 2800"/>
                    <a:gd name="T92" fmla="*/ 41 w 2029"/>
                    <a:gd name="T93" fmla="*/ 1278 h 2800"/>
                    <a:gd name="T94" fmla="*/ 0 w 2029"/>
                    <a:gd name="T95" fmla="*/ 973 h 2800"/>
                    <a:gd name="T96" fmla="*/ 80 w 2029"/>
                    <a:gd name="T97" fmla="*/ 595 h 2800"/>
                    <a:gd name="T98" fmla="*/ 298 w 2029"/>
                    <a:gd name="T99" fmla="*/ 286 h 2800"/>
                    <a:gd name="T100" fmla="*/ 621 w 2029"/>
                    <a:gd name="T101" fmla="*/ 77 h 2800"/>
                    <a:gd name="T102" fmla="*/ 1014 w 2029"/>
                    <a:gd name="T103" fmla="*/ 0 h 28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029" h="2800">
                      <a:moveTo>
                        <a:pt x="1014" y="255"/>
                      </a:moveTo>
                      <a:lnTo>
                        <a:pt x="945" y="258"/>
                      </a:lnTo>
                      <a:lnTo>
                        <a:pt x="878" y="266"/>
                      </a:lnTo>
                      <a:lnTo>
                        <a:pt x="813" y="281"/>
                      </a:lnTo>
                      <a:lnTo>
                        <a:pt x="750" y="299"/>
                      </a:lnTo>
                      <a:lnTo>
                        <a:pt x="690" y="324"/>
                      </a:lnTo>
                      <a:lnTo>
                        <a:pt x="632" y="354"/>
                      </a:lnTo>
                      <a:lnTo>
                        <a:pt x="578" y="387"/>
                      </a:lnTo>
                      <a:lnTo>
                        <a:pt x="527" y="424"/>
                      </a:lnTo>
                      <a:lnTo>
                        <a:pt x="479" y="466"/>
                      </a:lnTo>
                      <a:lnTo>
                        <a:pt x="435" y="511"/>
                      </a:lnTo>
                      <a:lnTo>
                        <a:pt x="396" y="559"/>
                      </a:lnTo>
                      <a:lnTo>
                        <a:pt x="361" y="611"/>
                      </a:lnTo>
                      <a:lnTo>
                        <a:pt x="330" y="666"/>
                      </a:lnTo>
                      <a:lnTo>
                        <a:pt x="304" y="723"/>
                      </a:lnTo>
                      <a:lnTo>
                        <a:pt x="284" y="783"/>
                      </a:lnTo>
                      <a:lnTo>
                        <a:pt x="270" y="844"/>
                      </a:lnTo>
                      <a:lnTo>
                        <a:pt x="260" y="908"/>
                      </a:lnTo>
                      <a:lnTo>
                        <a:pt x="257" y="973"/>
                      </a:lnTo>
                      <a:lnTo>
                        <a:pt x="259" y="1034"/>
                      </a:lnTo>
                      <a:lnTo>
                        <a:pt x="264" y="1090"/>
                      </a:lnTo>
                      <a:lnTo>
                        <a:pt x="273" y="1143"/>
                      </a:lnTo>
                      <a:lnTo>
                        <a:pt x="284" y="1193"/>
                      </a:lnTo>
                      <a:lnTo>
                        <a:pt x="298" y="1240"/>
                      </a:lnTo>
                      <a:lnTo>
                        <a:pt x="314" y="1283"/>
                      </a:lnTo>
                      <a:lnTo>
                        <a:pt x="331" y="1325"/>
                      </a:lnTo>
                      <a:lnTo>
                        <a:pt x="351" y="1364"/>
                      </a:lnTo>
                      <a:lnTo>
                        <a:pt x="371" y="1402"/>
                      </a:lnTo>
                      <a:lnTo>
                        <a:pt x="393" y="1437"/>
                      </a:lnTo>
                      <a:lnTo>
                        <a:pt x="414" y="1472"/>
                      </a:lnTo>
                      <a:lnTo>
                        <a:pt x="437" y="1505"/>
                      </a:lnTo>
                      <a:lnTo>
                        <a:pt x="458" y="1537"/>
                      </a:lnTo>
                      <a:lnTo>
                        <a:pt x="483" y="1573"/>
                      </a:lnTo>
                      <a:lnTo>
                        <a:pt x="507" y="1610"/>
                      </a:lnTo>
                      <a:lnTo>
                        <a:pt x="530" y="1646"/>
                      </a:lnTo>
                      <a:lnTo>
                        <a:pt x="551" y="1683"/>
                      </a:lnTo>
                      <a:lnTo>
                        <a:pt x="569" y="1721"/>
                      </a:lnTo>
                      <a:lnTo>
                        <a:pt x="584" y="1760"/>
                      </a:lnTo>
                      <a:lnTo>
                        <a:pt x="595" y="1800"/>
                      </a:lnTo>
                      <a:lnTo>
                        <a:pt x="603" y="1843"/>
                      </a:lnTo>
                      <a:lnTo>
                        <a:pt x="605" y="1888"/>
                      </a:lnTo>
                      <a:lnTo>
                        <a:pt x="608" y="1912"/>
                      </a:lnTo>
                      <a:lnTo>
                        <a:pt x="617" y="1936"/>
                      </a:lnTo>
                      <a:lnTo>
                        <a:pt x="630" y="1958"/>
                      </a:lnTo>
                      <a:lnTo>
                        <a:pt x="647" y="1978"/>
                      </a:lnTo>
                      <a:lnTo>
                        <a:pt x="665" y="1996"/>
                      </a:lnTo>
                      <a:lnTo>
                        <a:pt x="683" y="2011"/>
                      </a:lnTo>
                      <a:lnTo>
                        <a:pt x="701" y="2025"/>
                      </a:lnTo>
                      <a:lnTo>
                        <a:pt x="1328" y="2025"/>
                      </a:lnTo>
                      <a:lnTo>
                        <a:pt x="1346" y="2011"/>
                      </a:lnTo>
                      <a:lnTo>
                        <a:pt x="1364" y="1996"/>
                      </a:lnTo>
                      <a:lnTo>
                        <a:pt x="1383" y="1978"/>
                      </a:lnTo>
                      <a:lnTo>
                        <a:pt x="1399" y="1958"/>
                      </a:lnTo>
                      <a:lnTo>
                        <a:pt x="1412" y="1936"/>
                      </a:lnTo>
                      <a:lnTo>
                        <a:pt x="1421" y="1912"/>
                      </a:lnTo>
                      <a:lnTo>
                        <a:pt x="1424" y="1888"/>
                      </a:lnTo>
                      <a:lnTo>
                        <a:pt x="1426" y="1843"/>
                      </a:lnTo>
                      <a:lnTo>
                        <a:pt x="1434" y="1800"/>
                      </a:lnTo>
                      <a:lnTo>
                        <a:pt x="1445" y="1760"/>
                      </a:lnTo>
                      <a:lnTo>
                        <a:pt x="1460" y="1721"/>
                      </a:lnTo>
                      <a:lnTo>
                        <a:pt x="1478" y="1684"/>
                      </a:lnTo>
                      <a:lnTo>
                        <a:pt x="1498" y="1646"/>
                      </a:lnTo>
                      <a:lnTo>
                        <a:pt x="1520" y="1610"/>
                      </a:lnTo>
                      <a:lnTo>
                        <a:pt x="1545" y="1574"/>
                      </a:lnTo>
                      <a:lnTo>
                        <a:pt x="1570" y="1538"/>
                      </a:lnTo>
                      <a:lnTo>
                        <a:pt x="1592" y="1506"/>
                      </a:lnTo>
                      <a:lnTo>
                        <a:pt x="1614" y="1473"/>
                      </a:lnTo>
                      <a:lnTo>
                        <a:pt x="1636" y="1438"/>
                      </a:lnTo>
                      <a:lnTo>
                        <a:pt x="1658" y="1402"/>
                      </a:lnTo>
                      <a:lnTo>
                        <a:pt x="1678" y="1364"/>
                      </a:lnTo>
                      <a:lnTo>
                        <a:pt x="1698" y="1325"/>
                      </a:lnTo>
                      <a:lnTo>
                        <a:pt x="1715" y="1283"/>
                      </a:lnTo>
                      <a:lnTo>
                        <a:pt x="1731" y="1240"/>
                      </a:lnTo>
                      <a:lnTo>
                        <a:pt x="1745" y="1193"/>
                      </a:lnTo>
                      <a:lnTo>
                        <a:pt x="1756" y="1143"/>
                      </a:lnTo>
                      <a:lnTo>
                        <a:pt x="1765" y="1090"/>
                      </a:lnTo>
                      <a:lnTo>
                        <a:pt x="1770" y="1034"/>
                      </a:lnTo>
                      <a:lnTo>
                        <a:pt x="1772" y="973"/>
                      </a:lnTo>
                      <a:lnTo>
                        <a:pt x="1769" y="908"/>
                      </a:lnTo>
                      <a:lnTo>
                        <a:pt x="1760" y="844"/>
                      </a:lnTo>
                      <a:lnTo>
                        <a:pt x="1745" y="782"/>
                      </a:lnTo>
                      <a:lnTo>
                        <a:pt x="1725" y="723"/>
                      </a:lnTo>
                      <a:lnTo>
                        <a:pt x="1700" y="666"/>
                      </a:lnTo>
                      <a:lnTo>
                        <a:pt x="1668" y="610"/>
                      </a:lnTo>
                      <a:lnTo>
                        <a:pt x="1634" y="559"/>
                      </a:lnTo>
                      <a:lnTo>
                        <a:pt x="1594" y="511"/>
                      </a:lnTo>
                      <a:lnTo>
                        <a:pt x="1550" y="466"/>
                      </a:lnTo>
                      <a:lnTo>
                        <a:pt x="1503" y="424"/>
                      </a:lnTo>
                      <a:lnTo>
                        <a:pt x="1451" y="386"/>
                      </a:lnTo>
                      <a:lnTo>
                        <a:pt x="1397" y="352"/>
                      </a:lnTo>
                      <a:lnTo>
                        <a:pt x="1339" y="324"/>
                      </a:lnTo>
                      <a:lnTo>
                        <a:pt x="1278" y="299"/>
                      </a:lnTo>
                      <a:lnTo>
                        <a:pt x="1216" y="281"/>
                      </a:lnTo>
                      <a:lnTo>
                        <a:pt x="1151" y="266"/>
                      </a:lnTo>
                      <a:lnTo>
                        <a:pt x="1084" y="258"/>
                      </a:lnTo>
                      <a:lnTo>
                        <a:pt x="1014" y="255"/>
                      </a:lnTo>
                      <a:close/>
                      <a:moveTo>
                        <a:pt x="1014" y="0"/>
                      </a:moveTo>
                      <a:lnTo>
                        <a:pt x="1097" y="3"/>
                      </a:lnTo>
                      <a:lnTo>
                        <a:pt x="1179" y="13"/>
                      </a:lnTo>
                      <a:lnTo>
                        <a:pt x="1258" y="29"/>
                      </a:lnTo>
                      <a:lnTo>
                        <a:pt x="1335" y="50"/>
                      </a:lnTo>
                      <a:lnTo>
                        <a:pt x="1408" y="77"/>
                      </a:lnTo>
                      <a:lnTo>
                        <a:pt x="1480" y="109"/>
                      </a:lnTo>
                      <a:lnTo>
                        <a:pt x="1548" y="147"/>
                      </a:lnTo>
                      <a:lnTo>
                        <a:pt x="1613" y="188"/>
                      </a:lnTo>
                      <a:lnTo>
                        <a:pt x="1673" y="235"/>
                      </a:lnTo>
                      <a:lnTo>
                        <a:pt x="1731" y="286"/>
                      </a:lnTo>
                      <a:lnTo>
                        <a:pt x="1783" y="340"/>
                      </a:lnTo>
                      <a:lnTo>
                        <a:pt x="1833" y="399"/>
                      </a:lnTo>
                      <a:lnTo>
                        <a:pt x="1877" y="461"/>
                      </a:lnTo>
                      <a:lnTo>
                        <a:pt x="1915" y="526"/>
                      </a:lnTo>
                      <a:lnTo>
                        <a:pt x="1949" y="595"/>
                      </a:lnTo>
                      <a:lnTo>
                        <a:pt x="1976" y="667"/>
                      </a:lnTo>
                      <a:lnTo>
                        <a:pt x="1999" y="739"/>
                      </a:lnTo>
                      <a:lnTo>
                        <a:pt x="2015" y="815"/>
                      </a:lnTo>
                      <a:lnTo>
                        <a:pt x="2025" y="893"/>
                      </a:lnTo>
                      <a:lnTo>
                        <a:pt x="2029" y="973"/>
                      </a:lnTo>
                      <a:lnTo>
                        <a:pt x="2026" y="1041"/>
                      </a:lnTo>
                      <a:lnTo>
                        <a:pt x="2021" y="1105"/>
                      </a:lnTo>
                      <a:lnTo>
                        <a:pt x="2013" y="1166"/>
                      </a:lnTo>
                      <a:lnTo>
                        <a:pt x="2001" y="1224"/>
                      </a:lnTo>
                      <a:lnTo>
                        <a:pt x="1988" y="1278"/>
                      </a:lnTo>
                      <a:lnTo>
                        <a:pt x="1972" y="1329"/>
                      </a:lnTo>
                      <a:lnTo>
                        <a:pt x="1953" y="1378"/>
                      </a:lnTo>
                      <a:lnTo>
                        <a:pt x="1934" y="1424"/>
                      </a:lnTo>
                      <a:lnTo>
                        <a:pt x="1913" y="1466"/>
                      </a:lnTo>
                      <a:lnTo>
                        <a:pt x="1892" y="1507"/>
                      </a:lnTo>
                      <a:lnTo>
                        <a:pt x="1869" y="1546"/>
                      </a:lnTo>
                      <a:lnTo>
                        <a:pt x="1847" y="1583"/>
                      </a:lnTo>
                      <a:lnTo>
                        <a:pt x="1825" y="1617"/>
                      </a:lnTo>
                      <a:lnTo>
                        <a:pt x="1803" y="1649"/>
                      </a:lnTo>
                      <a:lnTo>
                        <a:pt x="1781" y="1681"/>
                      </a:lnTo>
                      <a:lnTo>
                        <a:pt x="1756" y="1719"/>
                      </a:lnTo>
                      <a:lnTo>
                        <a:pt x="1733" y="1753"/>
                      </a:lnTo>
                      <a:lnTo>
                        <a:pt x="1714" y="1785"/>
                      </a:lnTo>
                      <a:lnTo>
                        <a:pt x="1700" y="1813"/>
                      </a:lnTo>
                      <a:lnTo>
                        <a:pt x="1689" y="1839"/>
                      </a:lnTo>
                      <a:lnTo>
                        <a:pt x="1682" y="1864"/>
                      </a:lnTo>
                      <a:lnTo>
                        <a:pt x="1680" y="1888"/>
                      </a:lnTo>
                      <a:lnTo>
                        <a:pt x="1677" y="1934"/>
                      </a:lnTo>
                      <a:lnTo>
                        <a:pt x="1667" y="1980"/>
                      </a:lnTo>
                      <a:lnTo>
                        <a:pt x="1652" y="2025"/>
                      </a:lnTo>
                      <a:lnTo>
                        <a:pt x="1630" y="2068"/>
                      </a:lnTo>
                      <a:lnTo>
                        <a:pt x="1604" y="2110"/>
                      </a:lnTo>
                      <a:lnTo>
                        <a:pt x="1572" y="2150"/>
                      </a:lnTo>
                      <a:lnTo>
                        <a:pt x="1534" y="2187"/>
                      </a:lnTo>
                      <a:lnTo>
                        <a:pt x="1491" y="2221"/>
                      </a:lnTo>
                      <a:lnTo>
                        <a:pt x="1490" y="2242"/>
                      </a:lnTo>
                      <a:lnTo>
                        <a:pt x="1489" y="2267"/>
                      </a:lnTo>
                      <a:lnTo>
                        <a:pt x="1487" y="2294"/>
                      </a:lnTo>
                      <a:lnTo>
                        <a:pt x="1486" y="2322"/>
                      </a:lnTo>
                      <a:lnTo>
                        <a:pt x="1484" y="2350"/>
                      </a:lnTo>
                      <a:lnTo>
                        <a:pt x="1483" y="2378"/>
                      </a:lnTo>
                      <a:lnTo>
                        <a:pt x="1481" y="2405"/>
                      </a:lnTo>
                      <a:lnTo>
                        <a:pt x="1480" y="2429"/>
                      </a:lnTo>
                      <a:lnTo>
                        <a:pt x="1479" y="2449"/>
                      </a:lnTo>
                      <a:lnTo>
                        <a:pt x="1478" y="2466"/>
                      </a:lnTo>
                      <a:lnTo>
                        <a:pt x="1478" y="2476"/>
                      </a:lnTo>
                      <a:lnTo>
                        <a:pt x="1476" y="2479"/>
                      </a:lnTo>
                      <a:lnTo>
                        <a:pt x="1476" y="2492"/>
                      </a:lnTo>
                      <a:lnTo>
                        <a:pt x="1474" y="2506"/>
                      </a:lnTo>
                      <a:lnTo>
                        <a:pt x="1470" y="2522"/>
                      </a:lnTo>
                      <a:lnTo>
                        <a:pt x="1465" y="2539"/>
                      </a:lnTo>
                      <a:lnTo>
                        <a:pt x="1457" y="2557"/>
                      </a:lnTo>
                      <a:lnTo>
                        <a:pt x="1446" y="2575"/>
                      </a:lnTo>
                      <a:lnTo>
                        <a:pt x="1432" y="2594"/>
                      </a:lnTo>
                      <a:lnTo>
                        <a:pt x="1416" y="2613"/>
                      </a:lnTo>
                      <a:lnTo>
                        <a:pt x="1395" y="2631"/>
                      </a:lnTo>
                      <a:lnTo>
                        <a:pt x="1370" y="2650"/>
                      </a:lnTo>
                      <a:lnTo>
                        <a:pt x="1340" y="2666"/>
                      </a:lnTo>
                      <a:lnTo>
                        <a:pt x="1307" y="2683"/>
                      </a:lnTo>
                      <a:lnTo>
                        <a:pt x="1267" y="2698"/>
                      </a:lnTo>
                      <a:lnTo>
                        <a:pt x="1244" y="2727"/>
                      </a:lnTo>
                      <a:lnTo>
                        <a:pt x="1216" y="2754"/>
                      </a:lnTo>
                      <a:lnTo>
                        <a:pt x="1184" y="2779"/>
                      </a:lnTo>
                      <a:lnTo>
                        <a:pt x="1162" y="2790"/>
                      </a:lnTo>
                      <a:lnTo>
                        <a:pt x="1138" y="2798"/>
                      </a:lnTo>
                      <a:lnTo>
                        <a:pt x="1113" y="2800"/>
                      </a:lnTo>
                      <a:lnTo>
                        <a:pt x="916" y="2800"/>
                      </a:lnTo>
                      <a:lnTo>
                        <a:pt x="891" y="2798"/>
                      </a:lnTo>
                      <a:lnTo>
                        <a:pt x="867" y="2790"/>
                      </a:lnTo>
                      <a:lnTo>
                        <a:pt x="845" y="2779"/>
                      </a:lnTo>
                      <a:lnTo>
                        <a:pt x="813" y="2754"/>
                      </a:lnTo>
                      <a:lnTo>
                        <a:pt x="785" y="2727"/>
                      </a:lnTo>
                      <a:lnTo>
                        <a:pt x="762" y="2698"/>
                      </a:lnTo>
                      <a:lnTo>
                        <a:pt x="720" y="2681"/>
                      </a:lnTo>
                      <a:lnTo>
                        <a:pt x="684" y="2664"/>
                      </a:lnTo>
                      <a:lnTo>
                        <a:pt x="653" y="2646"/>
                      </a:lnTo>
                      <a:lnTo>
                        <a:pt x="628" y="2626"/>
                      </a:lnTo>
                      <a:lnTo>
                        <a:pt x="607" y="2606"/>
                      </a:lnTo>
                      <a:lnTo>
                        <a:pt x="590" y="2585"/>
                      </a:lnTo>
                      <a:lnTo>
                        <a:pt x="578" y="2566"/>
                      </a:lnTo>
                      <a:lnTo>
                        <a:pt x="567" y="2546"/>
                      </a:lnTo>
                      <a:lnTo>
                        <a:pt x="561" y="2527"/>
                      </a:lnTo>
                      <a:lnTo>
                        <a:pt x="556" y="2509"/>
                      </a:lnTo>
                      <a:lnTo>
                        <a:pt x="554" y="2494"/>
                      </a:lnTo>
                      <a:lnTo>
                        <a:pt x="552" y="2479"/>
                      </a:lnTo>
                      <a:lnTo>
                        <a:pt x="552" y="2479"/>
                      </a:lnTo>
                      <a:lnTo>
                        <a:pt x="552" y="2476"/>
                      </a:lnTo>
                      <a:lnTo>
                        <a:pt x="551" y="2466"/>
                      </a:lnTo>
                      <a:lnTo>
                        <a:pt x="550" y="2449"/>
                      </a:lnTo>
                      <a:lnTo>
                        <a:pt x="549" y="2429"/>
                      </a:lnTo>
                      <a:lnTo>
                        <a:pt x="548" y="2405"/>
                      </a:lnTo>
                      <a:lnTo>
                        <a:pt x="546" y="2378"/>
                      </a:lnTo>
                      <a:lnTo>
                        <a:pt x="545" y="2350"/>
                      </a:lnTo>
                      <a:lnTo>
                        <a:pt x="543" y="2322"/>
                      </a:lnTo>
                      <a:lnTo>
                        <a:pt x="542" y="2294"/>
                      </a:lnTo>
                      <a:lnTo>
                        <a:pt x="540" y="2267"/>
                      </a:lnTo>
                      <a:lnTo>
                        <a:pt x="539" y="2242"/>
                      </a:lnTo>
                      <a:lnTo>
                        <a:pt x="538" y="2221"/>
                      </a:lnTo>
                      <a:lnTo>
                        <a:pt x="495" y="2187"/>
                      </a:lnTo>
                      <a:lnTo>
                        <a:pt x="457" y="2150"/>
                      </a:lnTo>
                      <a:lnTo>
                        <a:pt x="425" y="2110"/>
                      </a:lnTo>
                      <a:lnTo>
                        <a:pt x="398" y="2068"/>
                      </a:lnTo>
                      <a:lnTo>
                        <a:pt x="376" y="2025"/>
                      </a:lnTo>
                      <a:lnTo>
                        <a:pt x="362" y="1980"/>
                      </a:lnTo>
                      <a:lnTo>
                        <a:pt x="352" y="1934"/>
                      </a:lnTo>
                      <a:lnTo>
                        <a:pt x="349" y="1888"/>
                      </a:lnTo>
                      <a:lnTo>
                        <a:pt x="347" y="1864"/>
                      </a:lnTo>
                      <a:lnTo>
                        <a:pt x="340" y="1839"/>
                      </a:lnTo>
                      <a:lnTo>
                        <a:pt x="329" y="1813"/>
                      </a:lnTo>
                      <a:lnTo>
                        <a:pt x="315" y="1785"/>
                      </a:lnTo>
                      <a:lnTo>
                        <a:pt x="296" y="1753"/>
                      </a:lnTo>
                      <a:lnTo>
                        <a:pt x="274" y="1719"/>
                      </a:lnTo>
                      <a:lnTo>
                        <a:pt x="248" y="1682"/>
                      </a:lnTo>
                      <a:lnTo>
                        <a:pt x="227" y="1650"/>
                      </a:lnTo>
                      <a:lnTo>
                        <a:pt x="205" y="1617"/>
                      </a:lnTo>
                      <a:lnTo>
                        <a:pt x="182" y="1583"/>
                      </a:lnTo>
                      <a:lnTo>
                        <a:pt x="160" y="1546"/>
                      </a:lnTo>
                      <a:lnTo>
                        <a:pt x="138" y="1508"/>
                      </a:lnTo>
                      <a:lnTo>
                        <a:pt x="116" y="1466"/>
                      </a:lnTo>
                      <a:lnTo>
                        <a:pt x="95" y="1424"/>
                      </a:lnTo>
                      <a:lnTo>
                        <a:pt x="76" y="1378"/>
                      </a:lnTo>
                      <a:lnTo>
                        <a:pt x="57" y="1329"/>
                      </a:lnTo>
                      <a:lnTo>
                        <a:pt x="41" y="1278"/>
                      </a:lnTo>
                      <a:lnTo>
                        <a:pt x="28" y="1224"/>
                      </a:lnTo>
                      <a:lnTo>
                        <a:pt x="16" y="1166"/>
                      </a:lnTo>
                      <a:lnTo>
                        <a:pt x="8" y="1105"/>
                      </a:lnTo>
                      <a:lnTo>
                        <a:pt x="2" y="1041"/>
                      </a:lnTo>
                      <a:lnTo>
                        <a:pt x="0" y="973"/>
                      </a:lnTo>
                      <a:lnTo>
                        <a:pt x="4" y="893"/>
                      </a:lnTo>
                      <a:lnTo>
                        <a:pt x="14" y="815"/>
                      </a:lnTo>
                      <a:lnTo>
                        <a:pt x="30" y="739"/>
                      </a:lnTo>
                      <a:lnTo>
                        <a:pt x="53" y="667"/>
                      </a:lnTo>
                      <a:lnTo>
                        <a:pt x="80" y="595"/>
                      </a:lnTo>
                      <a:lnTo>
                        <a:pt x="114" y="526"/>
                      </a:lnTo>
                      <a:lnTo>
                        <a:pt x="152" y="461"/>
                      </a:lnTo>
                      <a:lnTo>
                        <a:pt x="196" y="399"/>
                      </a:lnTo>
                      <a:lnTo>
                        <a:pt x="246" y="340"/>
                      </a:lnTo>
                      <a:lnTo>
                        <a:pt x="298" y="286"/>
                      </a:lnTo>
                      <a:lnTo>
                        <a:pt x="356" y="235"/>
                      </a:lnTo>
                      <a:lnTo>
                        <a:pt x="416" y="188"/>
                      </a:lnTo>
                      <a:lnTo>
                        <a:pt x="481" y="147"/>
                      </a:lnTo>
                      <a:lnTo>
                        <a:pt x="549" y="109"/>
                      </a:lnTo>
                      <a:lnTo>
                        <a:pt x="621" y="77"/>
                      </a:lnTo>
                      <a:lnTo>
                        <a:pt x="695" y="50"/>
                      </a:lnTo>
                      <a:lnTo>
                        <a:pt x="771" y="29"/>
                      </a:lnTo>
                      <a:lnTo>
                        <a:pt x="850" y="13"/>
                      </a:lnTo>
                      <a:lnTo>
                        <a:pt x="932" y="3"/>
                      </a:lnTo>
                      <a:lnTo>
                        <a:pt x="101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" name="Freeform 16"/>
                <p:cNvSpPr>
                  <a:spLocks/>
                </p:cNvSpPr>
                <p:nvPr/>
              </p:nvSpPr>
              <p:spPr bwMode="auto">
                <a:xfrm>
                  <a:off x="2777044" y="3492255"/>
                  <a:ext cx="26499" cy="64040"/>
                </a:xfrm>
                <a:custGeom>
                  <a:avLst/>
                  <a:gdLst>
                    <a:gd name="T0" fmla="*/ 63 w 127"/>
                    <a:gd name="T1" fmla="*/ 0 h 318"/>
                    <a:gd name="T2" fmla="*/ 63 w 127"/>
                    <a:gd name="T3" fmla="*/ 0 h 318"/>
                    <a:gd name="T4" fmla="*/ 80 w 127"/>
                    <a:gd name="T5" fmla="*/ 2 h 318"/>
                    <a:gd name="T6" fmla="*/ 96 w 127"/>
                    <a:gd name="T7" fmla="*/ 9 h 318"/>
                    <a:gd name="T8" fmla="*/ 109 w 127"/>
                    <a:gd name="T9" fmla="*/ 19 h 318"/>
                    <a:gd name="T10" fmla="*/ 119 w 127"/>
                    <a:gd name="T11" fmla="*/ 32 h 318"/>
                    <a:gd name="T12" fmla="*/ 125 w 127"/>
                    <a:gd name="T13" fmla="*/ 47 h 318"/>
                    <a:gd name="T14" fmla="*/ 127 w 127"/>
                    <a:gd name="T15" fmla="*/ 64 h 318"/>
                    <a:gd name="T16" fmla="*/ 127 w 127"/>
                    <a:gd name="T17" fmla="*/ 254 h 318"/>
                    <a:gd name="T18" fmla="*/ 125 w 127"/>
                    <a:gd name="T19" fmla="*/ 272 h 318"/>
                    <a:gd name="T20" fmla="*/ 119 w 127"/>
                    <a:gd name="T21" fmla="*/ 286 h 318"/>
                    <a:gd name="T22" fmla="*/ 109 w 127"/>
                    <a:gd name="T23" fmla="*/ 300 h 318"/>
                    <a:gd name="T24" fmla="*/ 96 w 127"/>
                    <a:gd name="T25" fmla="*/ 309 h 318"/>
                    <a:gd name="T26" fmla="*/ 80 w 127"/>
                    <a:gd name="T27" fmla="*/ 315 h 318"/>
                    <a:gd name="T28" fmla="*/ 63 w 127"/>
                    <a:gd name="T29" fmla="*/ 318 h 318"/>
                    <a:gd name="T30" fmla="*/ 47 w 127"/>
                    <a:gd name="T31" fmla="*/ 315 h 318"/>
                    <a:gd name="T32" fmla="*/ 31 w 127"/>
                    <a:gd name="T33" fmla="*/ 309 h 318"/>
                    <a:gd name="T34" fmla="*/ 18 w 127"/>
                    <a:gd name="T35" fmla="*/ 300 h 318"/>
                    <a:gd name="T36" fmla="*/ 8 w 127"/>
                    <a:gd name="T37" fmla="*/ 286 h 318"/>
                    <a:gd name="T38" fmla="*/ 2 w 127"/>
                    <a:gd name="T39" fmla="*/ 272 h 318"/>
                    <a:gd name="T40" fmla="*/ 0 w 127"/>
                    <a:gd name="T41" fmla="*/ 254 h 318"/>
                    <a:gd name="T42" fmla="*/ 0 w 127"/>
                    <a:gd name="T43" fmla="*/ 64 h 318"/>
                    <a:gd name="T44" fmla="*/ 2 w 127"/>
                    <a:gd name="T45" fmla="*/ 47 h 318"/>
                    <a:gd name="T46" fmla="*/ 8 w 127"/>
                    <a:gd name="T47" fmla="*/ 32 h 318"/>
                    <a:gd name="T48" fmla="*/ 18 w 127"/>
                    <a:gd name="T49" fmla="*/ 19 h 318"/>
                    <a:gd name="T50" fmla="*/ 31 w 127"/>
                    <a:gd name="T51" fmla="*/ 9 h 318"/>
                    <a:gd name="T52" fmla="*/ 47 w 127"/>
                    <a:gd name="T53" fmla="*/ 2 h 318"/>
                    <a:gd name="T54" fmla="*/ 63 w 127"/>
                    <a:gd name="T55" fmla="*/ 0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27" h="318">
                      <a:moveTo>
                        <a:pt x="63" y="0"/>
                      </a:moveTo>
                      <a:lnTo>
                        <a:pt x="63" y="0"/>
                      </a:lnTo>
                      <a:lnTo>
                        <a:pt x="80" y="2"/>
                      </a:lnTo>
                      <a:lnTo>
                        <a:pt x="96" y="9"/>
                      </a:lnTo>
                      <a:lnTo>
                        <a:pt x="109" y="19"/>
                      </a:lnTo>
                      <a:lnTo>
                        <a:pt x="119" y="32"/>
                      </a:lnTo>
                      <a:lnTo>
                        <a:pt x="125" y="47"/>
                      </a:lnTo>
                      <a:lnTo>
                        <a:pt x="127" y="64"/>
                      </a:lnTo>
                      <a:lnTo>
                        <a:pt x="127" y="254"/>
                      </a:lnTo>
                      <a:lnTo>
                        <a:pt x="125" y="272"/>
                      </a:lnTo>
                      <a:lnTo>
                        <a:pt x="119" y="286"/>
                      </a:lnTo>
                      <a:lnTo>
                        <a:pt x="109" y="300"/>
                      </a:lnTo>
                      <a:lnTo>
                        <a:pt x="96" y="309"/>
                      </a:lnTo>
                      <a:lnTo>
                        <a:pt x="80" y="315"/>
                      </a:lnTo>
                      <a:lnTo>
                        <a:pt x="63" y="318"/>
                      </a:lnTo>
                      <a:lnTo>
                        <a:pt x="47" y="315"/>
                      </a:lnTo>
                      <a:lnTo>
                        <a:pt x="31" y="309"/>
                      </a:lnTo>
                      <a:lnTo>
                        <a:pt x="18" y="300"/>
                      </a:lnTo>
                      <a:lnTo>
                        <a:pt x="8" y="286"/>
                      </a:lnTo>
                      <a:lnTo>
                        <a:pt x="2" y="272"/>
                      </a:lnTo>
                      <a:lnTo>
                        <a:pt x="0" y="254"/>
                      </a:lnTo>
                      <a:lnTo>
                        <a:pt x="0" y="64"/>
                      </a:lnTo>
                      <a:lnTo>
                        <a:pt x="2" y="47"/>
                      </a:lnTo>
                      <a:lnTo>
                        <a:pt x="8" y="32"/>
                      </a:lnTo>
                      <a:lnTo>
                        <a:pt x="18" y="19"/>
                      </a:lnTo>
                      <a:lnTo>
                        <a:pt x="31" y="9"/>
                      </a:lnTo>
                      <a:lnTo>
                        <a:pt x="47" y="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Freeform 17"/>
                <p:cNvSpPr>
                  <a:spLocks/>
                </p:cNvSpPr>
                <p:nvPr/>
              </p:nvSpPr>
              <p:spPr bwMode="auto">
                <a:xfrm>
                  <a:off x="2633508" y="3532003"/>
                  <a:ext cx="44165" cy="57414"/>
                </a:xfrm>
                <a:custGeom>
                  <a:avLst/>
                  <a:gdLst>
                    <a:gd name="T0" fmla="*/ 64 w 224"/>
                    <a:gd name="T1" fmla="*/ 0 h 293"/>
                    <a:gd name="T2" fmla="*/ 80 w 224"/>
                    <a:gd name="T3" fmla="*/ 2 h 293"/>
                    <a:gd name="T4" fmla="*/ 95 w 224"/>
                    <a:gd name="T5" fmla="*/ 8 h 293"/>
                    <a:gd name="T6" fmla="*/ 109 w 224"/>
                    <a:gd name="T7" fmla="*/ 18 h 293"/>
                    <a:gd name="T8" fmla="*/ 119 w 224"/>
                    <a:gd name="T9" fmla="*/ 32 h 293"/>
                    <a:gd name="T10" fmla="*/ 216 w 224"/>
                    <a:gd name="T11" fmla="*/ 197 h 293"/>
                    <a:gd name="T12" fmla="*/ 222 w 224"/>
                    <a:gd name="T13" fmla="*/ 213 h 293"/>
                    <a:gd name="T14" fmla="*/ 224 w 224"/>
                    <a:gd name="T15" fmla="*/ 230 h 293"/>
                    <a:gd name="T16" fmla="*/ 222 w 224"/>
                    <a:gd name="T17" fmla="*/ 245 h 293"/>
                    <a:gd name="T18" fmla="*/ 216 w 224"/>
                    <a:gd name="T19" fmla="*/ 261 h 293"/>
                    <a:gd name="T20" fmla="*/ 206 w 224"/>
                    <a:gd name="T21" fmla="*/ 274 h 293"/>
                    <a:gd name="T22" fmla="*/ 193 w 224"/>
                    <a:gd name="T23" fmla="*/ 285 h 293"/>
                    <a:gd name="T24" fmla="*/ 177 w 224"/>
                    <a:gd name="T25" fmla="*/ 291 h 293"/>
                    <a:gd name="T26" fmla="*/ 160 w 224"/>
                    <a:gd name="T27" fmla="*/ 293 h 293"/>
                    <a:gd name="T28" fmla="*/ 143 w 224"/>
                    <a:gd name="T29" fmla="*/ 291 h 293"/>
                    <a:gd name="T30" fmla="*/ 129 w 224"/>
                    <a:gd name="T31" fmla="*/ 285 h 293"/>
                    <a:gd name="T32" fmla="*/ 115 w 224"/>
                    <a:gd name="T33" fmla="*/ 274 h 293"/>
                    <a:gd name="T34" fmla="*/ 105 w 224"/>
                    <a:gd name="T35" fmla="*/ 261 h 293"/>
                    <a:gd name="T36" fmla="*/ 8 w 224"/>
                    <a:gd name="T37" fmla="*/ 95 h 293"/>
                    <a:gd name="T38" fmla="*/ 2 w 224"/>
                    <a:gd name="T39" fmla="*/ 80 h 293"/>
                    <a:gd name="T40" fmla="*/ 0 w 224"/>
                    <a:gd name="T41" fmla="*/ 63 h 293"/>
                    <a:gd name="T42" fmla="*/ 2 w 224"/>
                    <a:gd name="T43" fmla="*/ 48 h 293"/>
                    <a:gd name="T44" fmla="*/ 8 w 224"/>
                    <a:gd name="T45" fmla="*/ 32 h 293"/>
                    <a:gd name="T46" fmla="*/ 19 w 224"/>
                    <a:gd name="T47" fmla="*/ 19 h 293"/>
                    <a:gd name="T48" fmla="*/ 31 w 224"/>
                    <a:gd name="T49" fmla="*/ 9 h 293"/>
                    <a:gd name="T50" fmla="*/ 48 w 224"/>
                    <a:gd name="T51" fmla="*/ 2 h 293"/>
                    <a:gd name="T52" fmla="*/ 64 w 224"/>
                    <a:gd name="T5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24" h="293">
                      <a:moveTo>
                        <a:pt x="64" y="0"/>
                      </a:moveTo>
                      <a:lnTo>
                        <a:pt x="80" y="2"/>
                      </a:lnTo>
                      <a:lnTo>
                        <a:pt x="95" y="8"/>
                      </a:lnTo>
                      <a:lnTo>
                        <a:pt x="109" y="18"/>
                      </a:lnTo>
                      <a:lnTo>
                        <a:pt x="119" y="32"/>
                      </a:lnTo>
                      <a:lnTo>
                        <a:pt x="216" y="197"/>
                      </a:lnTo>
                      <a:lnTo>
                        <a:pt x="222" y="213"/>
                      </a:lnTo>
                      <a:lnTo>
                        <a:pt x="224" y="230"/>
                      </a:lnTo>
                      <a:lnTo>
                        <a:pt x="222" y="245"/>
                      </a:lnTo>
                      <a:lnTo>
                        <a:pt x="216" y="261"/>
                      </a:lnTo>
                      <a:lnTo>
                        <a:pt x="206" y="274"/>
                      </a:lnTo>
                      <a:lnTo>
                        <a:pt x="193" y="285"/>
                      </a:lnTo>
                      <a:lnTo>
                        <a:pt x="177" y="291"/>
                      </a:lnTo>
                      <a:lnTo>
                        <a:pt x="160" y="293"/>
                      </a:lnTo>
                      <a:lnTo>
                        <a:pt x="143" y="291"/>
                      </a:lnTo>
                      <a:lnTo>
                        <a:pt x="129" y="285"/>
                      </a:lnTo>
                      <a:lnTo>
                        <a:pt x="115" y="274"/>
                      </a:lnTo>
                      <a:lnTo>
                        <a:pt x="105" y="261"/>
                      </a:lnTo>
                      <a:lnTo>
                        <a:pt x="8" y="95"/>
                      </a:lnTo>
                      <a:lnTo>
                        <a:pt x="2" y="80"/>
                      </a:lnTo>
                      <a:lnTo>
                        <a:pt x="0" y="63"/>
                      </a:lnTo>
                      <a:lnTo>
                        <a:pt x="2" y="48"/>
                      </a:lnTo>
                      <a:lnTo>
                        <a:pt x="8" y="32"/>
                      </a:lnTo>
                      <a:lnTo>
                        <a:pt x="19" y="19"/>
                      </a:lnTo>
                      <a:lnTo>
                        <a:pt x="31" y="9"/>
                      </a:lnTo>
                      <a:lnTo>
                        <a:pt x="48" y="2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Freeform 18"/>
                <p:cNvSpPr>
                  <a:spLocks/>
                </p:cNvSpPr>
                <p:nvPr/>
              </p:nvSpPr>
              <p:spPr bwMode="auto">
                <a:xfrm>
                  <a:off x="2527512" y="3635790"/>
                  <a:ext cx="57414" cy="46374"/>
                </a:xfrm>
                <a:custGeom>
                  <a:avLst/>
                  <a:gdLst>
                    <a:gd name="T0" fmla="*/ 64 w 294"/>
                    <a:gd name="T1" fmla="*/ 0 h 222"/>
                    <a:gd name="T2" fmla="*/ 79 w 294"/>
                    <a:gd name="T3" fmla="*/ 2 h 222"/>
                    <a:gd name="T4" fmla="*/ 96 w 294"/>
                    <a:gd name="T5" fmla="*/ 8 h 222"/>
                    <a:gd name="T6" fmla="*/ 263 w 294"/>
                    <a:gd name="T7" fmla="*/ 103 h 222"/>
                    <a:gd name="T8" fmla="*/ 276 w 294"/>
                    <a:gd name="T9" fmla="*/ 114 h 222"/>
                    <a:gd name="T10" fmla="*/ 286 w 294"/>
                    <a:gd name="T11" fmla="*/ 127 h 222"/>
                    <a:gd name="T12" fmla="*/ 292 w 294"/>
                    <a:gd name="T13" fmla="*/ 142 h 222"/>
                    <a:gd name="T14" fmla="*/ 294 w 294"/>
                    <a:gd name="T15" fmla="*/ 158 h 222"/>
                    <a:gd name="T16" fmla="*/ 292 w 294"/>
                    <a:gd name="T17" fmla="*/ 175 h 222"/>
                    <a:gd name="T18" fmla="*/ 286 w 294"/>
                    <a:gd name="T19" fmla="*/ 190 h 222"/>
                    <a:gd name="T20" fmla="*/ 275 w 294"/>
                    <a:gd name="T21" fmla="*/ 204 h 222"/>
                    <a:gd name="T22" fmla="*/ 262 w 294"/>
                    <a:gd name="T23" fmla="*/ 214 h 222"/>
                    <a:gd name="T24" fmla="*/ 246 w 294"/>
                    <a:gd name="T25" fmla="*/ 220 h 222"/>
                    <a:gd name="T26" fmla="*/ 230 w 294"/>
                    <a:gd name="T27" fmla="*/ 222 h 222"/>
                    <a:gd name="T28" fmla="*/ 213 w 294"/>
                    <a:gd name="T29" fmla="*/ 220 h 222"/>
                    <a:gd name="T30" fmla="*/ 198 w 294"/>
                    <a:gd name="T31" fmla="*/ 213 h 222"/>
                    <a:gd name="T32" fmla="*/ 31 w 294"/>
                    <a:gd name="T33" fmla="*/ 118 h 222"/>
                    <a:gd name="T34" fmla="*/ 18 w 294"/>
                    <a:gd name="T35" fmla="*/ 108 h 222"/>
                    <a:gd name="T36" fmla="*/ 8 w 294"/>
                    <a:gd name="T37" fmla="*/ 95 h 222"/>
                    <a:gd name="T38" fmla="*/ 2 w 294"/>
                    <a:gd name="T39" fmla="*/ 80 h 222"/>
                    <a:gd name="T40" fmla="*/ 0 w 294"/>
                    <a:gd name="T41" fmla="*/ 63 h 222"/>
                    <a:gd name="T42" fmla="*/ 2 w 294"/>
                    <a:gd name="T43" fmla="*/ 47 h 222"/>
                    <a:gd name="T44" fmla="*/ 8 w 294"/>
                    <a:gd name="T45" fmla="*/ 31 h 222"/>
                    <a:gd name="T46" fmla="*/ 19 w 294"/>
                    <a:gd name="T47" fmla="*/ 18 h 222"/>
                    <a:gd name="T48" fmla="*/ 32 w 294"/>
                    <a:gd name="T49" fmla="*/ 8 h 222"/>
                    <a:gd name="T50" fmla="*/ 47 w 294"/>
                    <a:gd name="T51" fmla="*/ 2 h 222"/>
                    <a:gd name="T52" fmla="*/ 64 w 294"/>
                    <a:gd name="T53" fmla="*/ 0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4" h="222">
                      <a:moveTo>
                        <a:pt x="64" y="0"/>
                      </a:moveTo>
                      <a:lnTo>
                        <a:pt x="79" y="2"/>
                      </a:lnTo>
                      <a:lnTo>
                        <a:pt x="96" y="8"/>
                      </a:lnTo>
                      <a:lnTo>
                        <a:pt x="263" y="103"/>
                      </a:lnTo>
                      <a:lnTo>
                        <a:pt x="276" y="114"/>
                      </a:lnTo>
                      <a:lnTo>
                        <a:pt x="286" y="127"/>
                      </a:lnTo>
                      <a:lnTo>
                        <a:pt x="292" y="142"/>
                      </a:lnTo>
                      <a:lnTo>
                        <a:pt x="294" y="158"/>
                      </a:lnTo>
                      <a:lnTo>
                        <a:pt x="292" y="175"/>
                      </a:lnTo>
                      <a:lnTo>
                        <a:pt x="286" y="190"/>
                      </a:lnTo>
                      <a:lnTo>
                        <a:pt x="275" y="204"/>
                      </a:lnTo>
                      <a:lnTo>
                        <a:pt x="262" y="214"/>
                      </a:lnTo>
                      <a:lnTo>
                        <a:pt x="246" y="220"/>
                      </a:lnTo>
                      <a:lnTo>
                        <a:pt x="230" y="222"/>
                      </a:lnTo>
                      <a:lnTo>
                        <a:pt x="213" y="220"/>
                      </a:lnTo>
                      <a:lnTo>
                        <a:pt x="198" y="213"/>
                      </a:lnTo>
                      <a:lnTo>
                        <a:pt x="31" y="118"/>
                      </a:lnTo>
                      <a:lnTo>
                        <a:pt x="18" y="108"/>
                      </a:lnTo>
                      <a:lnTo>
                        <a:pt x="8" y="95"/>
                      </a:lnTo>
                      <a:lnTo>
                        <a:pt x="2" y="80"/>
                      </a:lnTo>
                      <a:lnTo>
                        <a:pt x="0" y="63"/>
                      </a:lnTo>
                      <a:lnTo>
                        <a:pt x="2" y="47"/>
                      </a:lnTo>
                      <a:lnTo>
                        <a:pt x="8" y="31"/>
                      </a:lnTo>
                      <a:lnTo>
                        <a:pt x="19" y="18"/>
                      </a:lnTo>
                      <a:lnTo>
                        <a:pt x="32" y="8"/>
                      </a:lnTo>
                      <a:lnTo>
                        <a:pt x="47" y="2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Freeform 19"/>
                <p:cNvSpPr>
                  <a:spLocks/>
                </p:cNvSpPr>
                <p:nvPr/>
              </p:nvSpPr>
              <p:spPr bwMode="auto">
                <a:xfrm>
                  <a:off x="2487764" y="3779326"/>
                  <a:ext cx="64040" cy="26499"/>
                </a:xfrm>
                <a:custGeom>
                  <a:avLst/>
                  <a:gdLst>
                    <a:gd name="T0" fmla="*/ 64 w 321"/>
                    <a:gd name="T1" fmla="*/ 0 h 128"/>
                    <a:gd name="T2" fmla="*/ 257 w 321"/>
                    <a:gd name="T3" fmla="*/ 0 h 128"/>
                    <a:gd name="T4" fmla="*/ 273 w 321"/>
                    <a:gd name="T5" fmla="*/ 4 h 128"/>
                    <a:gd name="T6" fmla="*/ 289 w 321"/>
                    <a:gd name="T7" fmla="*/ 10 h 128"/>
                    <a:gd name="T8" fmla="*/ 302 w 321"/>
                    <a:gd name="T9" fmla="*/ 19 h 128"/>
                    <a:gd name="T10" fmla="*/ 312 w 321"/>
                    <a:gd name="T11" fmla="*/ 33 h 128"/>
                    <a:gd name="T12" fmla="*/ 318 w 321"/>
                    <a:gd name="T13" fmla="*/ 47 h 128"/>
                    <a:gd name="T14" fmla="*/ 321 w 321"/>
                    <a:gd name="T15" fmla="*/ 65 h 128"/>
                    <a:gd name="T16" fmla="*/ 318 w 321"/>
                    <a:gd name="T17" fmla="*/ 82 h 128"/>
                    <a:gd name="T18" fmla="*/ 312 w 321"/>
                    <a:gd name="T19" fmla="*/ 96 h 128"/>
                    <a:gd name="T20" fmla="*/ 302 w 321"/>
                    <a:gd name="T21" fmla="*/ 110 h 128"/>
                    <a:gd name="T22" fmla="*/ 289 w 321"/>
                    <a:gd name="T23" fmla="*/ 119 h 128"/>
                    <a:gd name="T24" fmla="*/ 273 w 321"/>
                    <a:gd name="T25" fmla="*/ 126 h 128"/>
                    <a:gd name="T26" fmla="*/ 257 w 321"/>
                    <a:gd name="T27" fmla="*/ 128 h 128"/>
                    <a:gd name="T28" fmla="*/ 64 w 321"/>
                    <a:gd name="T29" fmla="*/ 128 h 128"/>
                    <a:gd name="T30" fmla="*/ 47 w 321"/>
                    <a:gd name="T31" fmla="*/ 126 h 128"/>
                    <a:gd name="T32" fmla="*/ 32 w 321"/>
                    <a:gd name="T33" fmla="*/ 119 h 128"/>
                    <a:gd name="T34" fmla="*/ 19 w 321"/>
                    <a:gd name="T35" fmla="*/ 110 h 128"/>
                    <a:gd name="T36" fmla="*/ 9 w 321"/>
                    <a:gd name="T37" fmla="*/ 96 h 128"/>
                    <a:gd name="T38" fmla="*/ 2 w 321"/>
                    <a:gd name="T39" fmla="*/ 82 h 128"/>
                    <a:gd name="T40" fmla="*/ 0 w 321"/>
                    <a:gd name="T41" fmla="*/ 65 h 128"/>
                    <a:gd name="T42" fmla="*/ 2 w 321"/>
                    <a:gd name="T43" fmla="*/ 47 h 128"/>
                    <a:gd name="T44" fmla="*/ 9 w 321"/>
                    <a:gd name="T45" fmla="*/ 33 h 128"/>
                    <a:gd name="T46" fmla="*/ 19 w 321"/>
                    <a:gd name="T47" fmla="*/ 19 h 128"/>
                    <a:gd name="T48" fmla="*/ 32 w 321"/>
                    <a:gd name="T49" fmla="*/ 10 h 128"/>
                    <a:gd name="T50" fmla="*/ 47 w 321"/>
                    <a:gd name="T51" fmla="*/ 4 h 128"/>
                    <a:gd name="T52" fmla="*/ 64 w 321"/>
                    <a:gd name="T53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21" h="128">
                      <a:moveTo>
                        <a:pt x="64" y="0"/>
                      </a:moveTo>
                      <a:lnTo>
                        <a:pt x="257" y="0"/>
                      </a:lnTo>
                      <a:lnTo>
                        <a:pt x="273" y="4"/>
                      </a:lnTo>
                      <a:lnTo>
                        <a:pt x="289" y="10"/>
                      </a:lnTo>
                      <a:lnTo>
                        <a:pt x="302" y="19"/>
                      </a:lnTo>
                      <a:lnTo>
                        <a:pt x="312" y="33"/>
                      </a:lnTo>
                      <a:lnTo>
                        <a:pt x="318" y="47"/>
                      </a:lnTo>
                      <a:lnTo>
                        <a:pt x="321" y="65"/>
                      </a:lnTo>
                      <a:lnTo>
                        <a:pt x="318" y="82"/>
                      </a:lnTo>
                      <a:lnTo>
                        <a:pt x="312" y="96"/>
                      </a:lnTo>
                      <a:lnTo>
                        <a:pt x="302" y="110"/>
                      </a:lnTo>
                      <a:lnTo>
                        <a:pt x="289" y="119"/>
                      </a:lnTo>
                      <a:lnTo>
                        <a:pt x="273" y="126"/>
                      </a:lnTo>
                      <a:lnTo>
                        <a:pt x="257" y="128"/>
                      </a:lnTo>
                      <a:lnTo>
                        <a:pt x="64" y="128"/>
                      </a:lnTo>
                      <a:lnTo>
                        <a:pt x="47" y="126"/>
                      </a:lnTo>
                      <a:lnTo>
                        <a:pt x="32" y="119"/>
                      </a:lnTo>
                      <a:lnTo>
                        <a:pt x="19" y="110"/>
                      </a:lnTo>
                      <a:lnTo>
                        <a:pt x="9" y="96"/>
                      </a:lnTo>
                      <a:lnTo>
                        <a:pt x="2" y="82"/>
                      </a:lnTo>
                      <a:lnTo>
                        <a:pt x="0" y="65"/>
                      </a:lnTo>
                      <a:lnTo>
                        <a:pt x="2" y="47"/>
                      </a:lnTo>
                      <a:lnTo>
                        <a:pt x="9" y="33"/>
                      </a:lnTo>
                      <a:lnTo>
                        <a:pt x="19" y="19"/>
                      </a:lnTo>
                      <a:lnTo>
                        <a:pt x="32" y="10"/>
                      </a:lnTo>
                      <a:lnTo>
                        <a:pt x="47" y="4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Freeform 20"/>
                <p:cNvSpPr>
                  <a:spLocks/>
                </p:cNvSpPr>
                <p:nvPr/>
              </p:nvSpPr>
              <p:spPr bwMode="auto">
                <a:xfrm>
                  <a:off x="2527512" y="3905195"/>
                  <a:ext cx="57414" cy="44165"/>
                </a:xfrm>
                <a:custGeom>
                  <a:avLst/>
                  <a:gdLst>
                    <a:gd name="T0" fmla="*/ 230 w 294"/>
                    <a:gd name="T1" fmla="*/ 0 h 224"/>
                    <a:gd name="T2" fmla="*/ 247 w 294"/>
                    <a:gd name="T3" fmla="*/ 3 h 224"/>
                    <a:gd name="T4" fmla="*/ 262 w 294"/>
                    <a:gd name="T5" fmla="*/ 9 h 224"/>
                    <a:gd name="T6" fmla="*/ 275 w 294"/>
                    <a:gd name="T7" fmla="*/ 19 h 224"/>
                    <a:gd name="T8" fmla="*/ 286 w 294"/>
                    <a:gd name="T9" fmla="*/ 33 h 224"/>
                    <a:gd name="T10" fmla="*/ 292 w 294"/>
                    <a:gd name="T11" fmla="*/ 48 h 224"/>
                    <a:gd name="T12" fmla="*/ 294 w 294"/>
                    <a:gd name="T13" fmla="*/ 65 h 224"/>
                    <a:gd name="T14" fmla="*/ 292 w 294"/>
                    <a:gd name="T15" fmla="*/ 80 h 224"/>
                    <a:gd name="T16" fmla="*/ 286 w 294"/>
                    <a:gd name="T17" fmla="*/ 96 h 224"/>
                    <a:gd name="T18" fmla="*/ 275 w 294"/>
                    <a:gd name="T19" fmla="*/ 110 h 224"/>
                    <a:gd name="T20" fmla="*/ 263 w 294"/>
                    <a:gd name="T21" fmla="*/ 120 h 224"/>
                    <a:gd name="T22" fmla="*/ 96 w 294"/>
                    <a:gd name="T23" fmla="*/ 215 h 224"/>
                    <a:gd name="T24" fmla="*/ 80 w 294"/>
                    <a:gd name="T25" fmla="*/ 221 h 224"/>
                    <a:gd name="T26" fmla="*/ 64 w 294"/>
                    <a:gd name="T27" fmla="*/ 224 h 224"/>
                    <a:gd name="T28" fmla="*/ 47 w 294"/>
                    <a:gd name="T29" fmla="*/ 221 h 224"/>
                    <a:gd name="T30" fmla="*/ 32 w 294"/>
                    <a:gd name="T31" fmla="*/ 216 h 224"/>
                    <a:gd name="T32" fmla="*/ 19 w 294"/>
                    <a:gd name="T33" fmla="*/ 205 h 224"/>
                    <a:gd name="T34" fmla="*/ 8 w 294"/>
                    <a:gd name="T35" fmla="*/ 192 h 224"/>
                    <a:gd name="T36" fmla="*/ 2 w 294"/>
                    <a:gd name="T37" fmla="*/ 176 h 224"/>
                    <a:gd name="T38" fmla="*/ 0 w 294"/>
                    <a:gd name="T39" fmla="*/ 159 h 224"/>
                    <a:gd name="T40" fmla="*/ 2 w 294"/>
                    <a:gd name="T41" fmla="*/ 144 h 224"/>
                    <a:gd name="T42" fmla="*/ 8 w 294"/>
                    <a:gd name="T43" fmla="*/ 128 h 224"/>
                    <a:gd name="T44" fmla="*/ 18 w 294"/>
                    <a:gd name="T45" fmla="*/ 116 h 224"/>
                    <a:gd name="T46" fmla="*/ 31 w 294"/>
                    <a:gd name="T47" fmla="*/ 105 h 224"/>
                    <a:gd name="T48" fmla="*/ 198 w 294"/>
                    <a:gd name="T49" fmla="*/ 10 h 224"/>
                    <a:gd name="T50" fmla="*/ 215 w 294"/>
                    <a:gd name="T51" fmla="*/ 2 h 224"/>
                    <a:gd name="T52" fmla="*/ 230 w 294"/>
                    <a:gd name="T53" fmla="*/ 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4" h="224">
                      <a:moveTo>
                        <a:pt x="230" y="0"/>
                      </a:moveTo>
                      <a:lnTo>
                        <a:pt x="247" y="3"/>
                      </a:lnTo>
                      <a:lnTo>
                        <a:pt x="262" y="9"/>
                      </a:lnTo>
                      <a:lnTo>
                        <a:pt x="275" y="19"/>
                      </a:lnTo>
                      <a:lnTo>
                        <a:pt x="286" y="33"/>
                      </a:lnTo>
                      <a:lnTo>
                        <a:pt x="292" y="48"/>
                      </a:lnTo>
                      <a:lnTo>
                        <a:pt x="294" y="65"/>
                      </a:lnTo>
                      <a:lnTo>
                        <a:pt x="292" y="80"/>
                      </a:lnTo>
                      <a:lnTo>
                        <a:pt x="286" y="96"/>
                      </a:lnTo>
                      <a:lnTo>
                        <a:pt x="275" y="110"/>
                      </a:lnTo>
                      <a:lnTo>
                        <a:pt x="263" y="120"/>
                      </a:lnTo>
                      <a:lnTo>
                        <a:pt x="96" y="215"/>
                      </a:lnTo>
                      <a:lnTo>
                        <a:pt x="80" y="221"/>
                      </a:lnTo>
                      <a:lnTo>
                        <a:pt x="64" y="224"/>
                      </a:lnTo>
                      <a:lnTo>
                        <a:pt x="47" y="221"/>
                      </a:lnTo>
                      <a:lnTo>
                        <a:pt x="32" y="216"/>
                      </a:lnTo>
                      <a:lnTo>
                        <a:pt x="19" y="205"/>
                      </a:lnTo>
                      <a:lnTo>
                        <a:pt x="8" y="192"/>
                      </a:lnTo>
                      <a:lnTo>
                        <a:pt x="2" y="176"/>
                      </a:lnTo>
                      <a:lnTo>
                        <a:pt x="0" y="159"/>
                      </a:lnTo>
                      <a:lnTo>
                        <a:pt x="2" y="144"/>
                      </a:lnTo>
                      <a:lnTo>
                        <a:pt x="8" y="128"/>
                      </a:lnTo>
                      <a:lnTo>
                        <a:pt x="18" y="116"/>
                      </a:lnTo>
                      <a:lnTo>
                        <a:pt x="31" y="105"/>
                      </a:lnTo>
                      <a:lnTo>
                        <a:pt x="198" y="10"/>
                      </a:lnTo>
                      <a:lnTo>
                        <a:pt x="215" y="2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" name="Freeform 21"/>
                <p:cNvSpPr>
                  <a:spLocks/>
                </p:cNvSpPr>
                <p:nvPr/>
              </p:nvSpPr>
              <p:spPr bwMode="auto">
                <a:xfrm>
                  <a:off x="2995658" y="3905195"/>
                  <a:ext cx="57414" cy="44165"/>
                </a:xfrm>
                <a:custGeom>
                  <a:avLst/>
                  <a:gdLst>
                    <a:gd name="T0" fmla="*/ 64 w 294"/>
                    <a:gd name="T1" fmla="*/ 0 h 224"/>
                    <a:gd name="T2" fmla="*/ 80 w 294"/>
                    <a:gd name="T3" fmla="*/ 2 h 224"/>
                    <a:gd name="T4" fmla="*/ 96 w 294"/>
                    <a:gd name="T5" fmla="*/ 10 h 224"/>
                    <a:gd name="T6" fmla="*/ 263 w 294"/>
                    <a:gd name="T7" fmla="*/ 105 h 224"/>
                    <a:gd name="T8" fmla="*/ 276 w 294"/>
                    <a:gd name="T9" fmla="*/ 116 h 224"/>
                    <a:gd name="T10" fmla="*/ 286 w 294"/>
                    <a:gd name="T11" fmla="*/ 128 h 224"/>
                    <a:gd name="T12" fmla="*/ 292 w 294"/>
                    <a:gd name="T13" fmla="*/ 144 h 224"/>
                    <a:gd name="T14" fmla="*/ 294 w 294"/>
                    <a:gd name="T15" fmla="*/ 159 h 224"/>
                    <a:gd name="T16" fmla="*/ 292 w 294"/>
                    <a:gd name="T17" fmla="*/ 176 h 224"/>
                    <a:gd name="T18" fmla="*/ 286 w 294"/>
                    <a:gd name="T19" fmla="*/ 192 h 224"/>
                    <a:gd name="T20" fmla="*/ 275 w 294"/>
                    <a:gd name="T21" fmla="*/ 205 h 224"/>
                    <a:gd name="T22" fmla="*/ 262 w 294"/>
                    <a:gd name="T23" fmla="*/ 216 h 224"/>
                    <a:gd name="T24" fmla="*/ 247 w 294"/>
                    <a:gd name="T25" fmla="*/ 221 h 224"/>
                    <a:gd name="T26" fmla="*/ 230 w 294"/>
                    <a:gd name="T27" fmla="*/ 224 h 224"/>
                    <a:gd name="T28" fmla="*/ 214 w 294"/>
                    <a:gd name="T29" fmla="*/ 221 h 224"/>
                    <a:gd name="T30" fmla="*/ 198 w 294"/>
                    <a:gd name="T31" fmla="*/ 215 h 224"/>
                    <a:gd name="T32" fmla="*/ 31 w 294"/>
                    <a:gd name="T33" fmla="*/ 120 h 224"/>
                    <a:gd name="T34" fmla="*/ 19 w 294"/>
                    <a:gd name="T35" fmla="*/ 110 h 224"/>
                    <a:gd name="T36" fmla="*/ 8 w 294"/>
                    <a:gd name="T37" fmla="*/ 96 h 224"/>
                    <a:gd name="T38" fmla="*/ 2 w 294"/>
                    <a:gd name="T39" fmla="*/ 80 h 224"/>
                    <a:gd name="T40" fmla="*/ 0 w 294"/>
                    <a:gd name="T41" fmla="*/ 65 h 224"/>
                    <a:gd name="T42" fmla="*/ 2 w 294"/>
                    <a:gd name="T43" fmla="*/ 48 h 224"/>
                    <a:gd name="T44" fmla="*/ 8 w 294"/>
                    <a:gd name="T45" fmla="*/ 33 h 224"/>
                    <a:gd name="T46" fmla="*/ 19 w 294"/>
                    <a:gd name="T47" fmla="*/ 19 h 224"/>
                    <a:gd name="T48" fmla="*/ 32 w 294"/>
                    <a:gd name="T49" fmla="*/ 9 h 224"/>
                    <a:gd name="T50" fmla="*/ 47 w 294"/>
                    <a:gd name="T51" fmla="*/ 3 h 224"/>
                    <a:gd name="T52" fmla="*/ 64 w 294"/>
                    <a:gd name="T53" fmla="*/ 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4" h="224">
                      <a:moveTo>
                        <a:pt x="64" y="0"/>
                      </a:moveTo>
                      <a:lnTo>
                        <a:pt x="80" y="2"/>
                      </a:lnTo>
                      <a:lnTo>
                        <a:pt x="96" y="10"/>
                      </a:lnTo>
                      <a:lnTo>
                        <a:pt x="263" y="105"/>
                      </a:lnTo>
                      <a:lnTo>
                        <a:pt x="276" y="116"/>
                      </a:lnTo>
                      <a:lnTo>
                        <a:pt x="286" y="128"/>
                      </a:lnTo>
                      <a:lnTo>
                        <a:pt x="292" y="144"/>
                      </a:lnTo>
                      <a:lnTo>
                        <a:pt x="294" y="159"/>
                      </a:lnTo>
                      <a:lnTo>
                        <a:pt x="292" y="176"/>
                      </a:lnTo>
                      <a:lnTo>
                        <a:pt x="286" y="192"/>
                      </a:lnTo>
                      <a:lnTo>
                        <a:pt x="275" y="205"/>
                      </a:lnTo>
                      <a:lnTo>
                        <a:pt x="262" y="216"/>
                      </a:lnTo>
                      <a:lnTo>
                        <a:pt x="247" y="221"/>
                      </a:lnTo>
                      <a:lnTo>
                        <a:pt x="230" y="224"/>
                      </a:lnTo>
                      <a:lnTo>
                        <a:pt x="214" y="221"/>
                      </a:lnTo>
                      <a:lnTo>
                        <a:pt x="198" y="215"/>
                      </a:lnTo>
                      <a:lnTo>
                        <a:pt x="31" y="120"/>
                      </a:lnTo>
                      <a:lnTo>
                        <a:pt x="19" y="110"/>
                      </a:lnTo>
                      <a:lnTo>
                        <a:pt x="8" y="96"/>
                      </a:lnTo>
                      <a:lnTo>
                        <a:pt x="2" y="80"/>
                      </a:lnTo>
                      <a:lnTo>
                        <a:pt x="0" y="65"/>
                      </a:lnTo>
                      <a:lnTo>
                        <a:pt x="2" y="48"/>
                      </a:lnTo>
                      <a:lnTo>
                        <a:pt x="8" y="33"/>
                      </a:lnTo>
                      <a:lnTo>
                        <a:pt x="19" y="19"/>
                      </a:lnTo>
                      <a:lnTo>
                        <a:pt x="32" y="9"/>
                      </a:lnTo>
                      <a:lnTo>
                        <a:pt x="47" y="3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Freeform 22"/>
                <p:cNvSpPr>
                  <a:spLocks/>
                </p:cNvSpPr>
                <p:nvPr/>
              </p:nvSpPr>
              <p:spPr bwMode="auto">
                <a:xfrm>
                  <a:off x="3028782" y="3779326"/>
                  <a:ext cx="64040" cy="26499"/>
                </a:xfrm>
                <a:custGeom>
                  <a:avLst/>
                  <a:gdLst>
                    <a:gd name="T0" fmla="*/ 64 w 321"/>
                    <a:gd name="T1" fmla="*/ 0 h 128"/>
                    <a:gd name="T2" fmla="*/ 257 w 321"/>
                    <a:gd name="T3" fmla="*/ 0 h 128"/>
                    <a:gd name="T4" fmla="*/ 274 w 321"/>
                    <a:gd name="T5" fmla="*/ 4 h 128"/>
                    <a:gd name="T6" fmla="*/ 290 w 321"/>
                    <a:gd name="T7" fmla="*/ 10 h 128"/>
                    <a:gd name="T8" fmla="*/ 302 w 321"/>
                    <a:gd name="T9" fmla="*/ 19 h 128"/>
                    <a:gd name="T10" fmla="*/ 312 w 321"/>
                    <a:gd name="T11" fmla="*/ 33 h 128"/>
                    <a:gd name="T12" fmla="*/ 319 w 321"/>
                    <a:gd name="T13" fmla="*/ 47 h 128"/>
                    <a:gd name="T14" fmla="*/ 321 w 321"/>
                    <a:gd name="T15" fmla="*/ 65 h 128"/>
                    <a:gd name="T16" fmla="*/ 319 w 321"/>
                    <a:gd name="T17" fmla="*/ 82 h 128"/>
                    <a:gd name="T18" fmla="*/ 312 w 321"/>
                    <a:gd name="T19" fmla="*/ 96 h 128"/>
                    <a:gd name="T20" fmla="*/ 302 w 321"/>
                    <a:gd name="T21" fmla="*/ 110 h 128"/>
                    <a:gd name="T22" fmla="*/ 290 w 321"/>
                    <a:gd name="T23" fmla="*/ 119 h 128"/>
                    <a:gd name="T24" fmla="*/ 274 w 321"/>
                    <a:gd name="T25" fmla="*/ 126 h 128"/>
                    <a:gd name="T26" fmla="*/ 257 w 321"/>
                    <a:gd name="T27" fmla="*/ 128 h 128"/>
                    <a:gd name="T28" fmla="*/ 64 w 321"/>
                    <a:gd name="T29" fmla="*/ 128 h 128"/>
                    <a:gd name="T30" fmla="*/ 48 w 321"/>
                    <a:gd name="T31" fmla="*/ 126 h 128"/>
                    <a:gd name="T32" fmla="*/ 32 w 321"/>
                    <a:gd name="T33" fmla="*/ 119 h 128"/>
                    <a:gd name="T34" fmla="*/ 19 w 321"/>
                    <a:gd name="T35" fmla="*/ 110 h 128"/>
                    <a:gd name="T36" fmla="*/ 9 w 321"/>
                    <a:gd name="T37" fmla="*/ 96 h 128"/>
                    <a:gd name="T38" fmla="*/ 3 w 321"/>
                    <a:gd name="T39" fmla="*/ 82 h 128"/>
                    <a:gd name="T40" fmla="*/ 0 w 321"/>
                    <a:gd name="T41" fmla="*/ 65 h 128"/>
                    <a:gd name="T42" fmla="*/ 3 w 321"/>
                    <a:gd name="T43" fmla="*/ 47 h 128"/>
                    <a:gd name="T44" fmla="*/ 9 w 321"/>
                    <a:gd name="T45" fmla="*/ 33 h 128"/>
                    <a:gd name="T46" fmla="*/ 19 w 321"/>
                    <a:gd name="T47" fmla="*/ 19 h 128"/>
                    <a:gd name="T48" fmla="*/ 32 w 321"/>
                    <a:gd name="T49" fmla="*/ 10 h 128"/>
                    <a:gd name="T50" fmla="*/ 48 w 321"/>
                    <a:gd name="T51" fmla="*/ 4 h 128"/>
                    <a:gd name="T52" fmla="*/ 64 w 321"/>
                    <a:gd name="T53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21" h="128">
                      <a:moveTo>
                        <a:pt x="64" y="0"/>
                      </a:moveTo>
                      <a:lnTo>
                        <a:pt x="257" y="0"/>
                      </a:lnTo>
                      <a:lnTo>
                        <a:pt x="274" y="4"/>
                      </a:lnTo>
                      <a:lnTo>
                        <a:pt x="290" y="10"/>
                      </a:lnTo>
                      <a:lnTo>
                        <a:pt x="302" y="19"/>
                      </a:lnTo>
                      <a:lnTo>
                        <a:pt x="312" y="33"/>
                      </a:lnTo>
                      <a:lnTo>
                        <a:pt x="319" y="47"/>
                      </a:lnTo>
                      <a:lnTo>
                        <a:pt x="321" y="65"/>
                      </a:lnTo>
                      <a:lnTo>
                        <a:pt x="319" y="82"/>
                      </a:lnTo>
                      <a:lnTo>
                        <a:pt x="312" y="96"/>
                      </a:lnTo>
                      <a:lnTo>
                        <a:pt x="302" y="110"/>
                      </a:lnTo>
                      <a:lnTo>
                        <a:pt x="290" y="119"/>
                      </a:lnTo>
                      <a:lnTo>
                        <a:pt x="274" y="126"/>
                      </a:lnTo>
                      <a:lnTo>
                        <a:pt x="257" y="128"/>
                      </a:lnTo>
                      <a:lnTo>
                        <a:pt x="64" y="128"/>
                      </a:lnTo>
                      <a:lnTo>
                        <a:pt x="48" y="126"/>
                      </a:lnTo>
                      <a:lnTo>
                        <a:pt x="32" y="119"/>
                      </a:lnTo>
                      <a:lnTo>
                        <a:pt x="19" y="110"/>
                      </a:lnTo>
                      <a:lnTo>
                        <a:pt x="9" y="96"/>
                      </a:lnTo>
                      <a:lnTo>
                        <a:pt x="3" y="82"/>
                      </a:lnTo>
                      <a:lnTo>
                        <a:pt x="0" y="65"/>
                      </a:lnTo>
                      <a:lnTo>
                        <a:pt x="3" y="47"/>
                      </a:lnTo>
                      <a:lnTo>
                        <a:pt x="9" y="33"/>
                      </a:lnTo>
                      <a:lnTo>
                        <a:pt x="19" y="19"/>
                      </a:lnTo>
                      <a:lnTo>
                        <a:pt x="32" y="10"/>
                      </a:lnTo>
                      <a:lnTo>
                        <a:pt x="48" y="4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Freeform 23"/>
                <p:cNvSpPr>
                  <a:spLocks/>
                </p:cNvSpPr>
                <p:nvPr/>
              </p:nvSpPr>
              <p:spPr bwMode="auto">
                <a:xfrm>
                  <a:off x="2995658" y="3635790"/>
                  <a:ext cx="57414" cy="46374"/>
                </a:xfrm>
                <a:custGeom>
                  <a:avLst/>
                  <a:gdLst>
                    <a:gd name="T0" fmla="*/ 230 w 294"/>
                    <a:gd name="T1" fmla="*/ 0 h 222"/>
                    <a:gd name="T2" fmla="*/ 247 w 294"/>
                    <a:gd name="T3" fmla="*/ 2 h 222"/>
                    <a:gd name="T4" fmla="*/ 262 w 294"/>
                    <a:gd name="T5" fmla="*/ 8 h 222"/>
                    <a:gd name="T6" fmla="*/ 275 w 294"/>
                    <a:gd name="T7" fmla="*/ 18 h 222"/>
                    <a:gd name="T8" fmla="*/ 286 w 294"/>
                    <a:gd name="T9" fmla="*/ 31 h 222"/>
                    <a:gd name="T10" fmla="*/ 292 w 294"/>
                    <a:gd name="T11" fmla="*/ 47 h 222"/>
                    <a:gd name="T12" fmla="*/ 294 w 294"/>
                    <a:gd name="T13" fmla="*/ 63 h 222"/>
                    <a:gd name="T14" fmla="*/ 292 w 294"/>
                    <a:gd name="T15" fmla="*/ 80 h 222"/>
                    <a:gd name="T16" fmla="*/ 286 w 294"/>
                    <a:gd name="T17" fmla="*/ 95 h 222"/>
                    <a:gd name="T18" fmla="*/ 276 w 294"/>
                    <a:gd name="T19" fmla="*/ 108 h 222"/>
                    <a:gd name="T20" fmla="*/ 263 w 294"/>
                    <a:gd name="T21" fmla="*/ 118 h 222"/>
                    <a:gd name="T22" fmla="*/ 96 w 294"/>
                    <a:gd name="T23" fmla="*/ 213 h 222"/>
                    <a:gd name="T24" fmla="*/ 80 w 294"/>
                    <a:gd name="T25" fmla="*/ 220 h 222"/>
                    <a:gd name="T26" fmla="*/ 64 w 294"/>
                    <a:gd name="T27" fmla="*/ 222 h 222"/>
                    <a:gd name="T28" fmla="*/ 48 w 294"/>
                    <a:gd name="T29" fmla="*/ 220 h 222"/>
                    <a:gd name="T30" fmla="*/ 32 w 294"/>
                    <a:gd name="T31" fmla="*/ 214 h 222"/>
                    <a:gd name="T32" fmla="*/ 19 w 294"/>
                    <a:gd name="T33" fmla="*/ 204 h 222"/>
                    <a:gd name="T34" fmla="*/ 8 w 294"/>
                    <a:gd name="T35" fmla="*/ 190 h 222"/>
                    <a:gd name="T36" fmla="*/ 2 w 294"/>
                    <a:gd name="T37" fmla="*/ 175 h 222"/>
                    <a:gd name="T38" fmla="*/ 0 w 294"/>
                    <a:gd name="T39" fmla="*/ 158 h 222"/>
                    <a:gd name="T40" fmla="*/ 2 w 294"/>
                    <a:gd name="T41" fmla="*/ 142 h 222"/>
                    <a:gd name="T42" fmla="*/ 8 w 294"/>
                    <a:gd name="T43" fmla="*/ 127 h 222"/>
                    <a:gd name="T44" fmla="*/ 19 w 294"/>
                    <a:gd name="T45" fmla="*/ 114 h 222"/>
                    <a:gd name="T46" fmla="*/ 31 w 294"/>
                    <a:gd name="T47" fmla="*/ 103 h 222"/>
                    <a:gd name="T48" fmla="*/ 198 w 294"/>
                    <a:gd name="T49" fmla="*/ 8 h 222"/>
                    <a:gd name="T50" fmla="*/ 215 w 294"/>
                    <a:gd name="T51" fmla="*/ 2 h 222"/>
                    <a:gd name="T52" fmla="*/ 230 w 294"/>
                    <a:gd name="T53" fmla="*/ 0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4" h="222">
                      <a:moveTo>
                        <a:pt x="230" y="0"/>
                      </a:moveTo>
                      <a:lnTo>
                        <a:pt x="247" y="2"/>
                      </a:lnTo>
                      <a:lnTo>
                        <a:pt x="262" y="8"/>
                      </a:lnTo>
                      <a:lnTo>
                        <a:pt x="275" y="18"/>
                      </a:lnTo>
                      <a:lnTo>
                        <a:pt x="286" y="31"/>
                      </a:lnTo>
                      <a:lnTo>
                        <a:pt x="292" y="47"/>
                      </a:lnTo>
                      <a:lnTo>
                        <a:pt x="294" y="63"/>
                      </a:lnTo>
                      <a:lnTo>
                        <a:pt x="292" y="80"/>
                      </a:lnTo>
                      <a:lnTo>
                        <a:pt x="286" y="95"/>
                      </a:lnTo>
                      <a:lnTo>
                        <a:pt x="276" y="108"/>
                      </a:lnTo>
                      <a:lnTo>
                        <a:pt x="263" y="118"/>
                      </a:lnTo>
                      <a:lnTo>
                        <a:pt x="96" y="213"/>
                      </a:lnTo>
                      <a:lnTo>
                        <a:pt x="80" y="220"/>
                      </a:lnTo>
                      <a:lnTo>
                        <a:pt x="64" y="222"/>
                      </a:lnTo>
                      <a:lnTo>
                        <a:pt x="48" y="220"/>
                      </a:lnTo>
                      <a:lnTo>
                        <a:pt x="32" y="214"/>
                      </a:lnTo>
                      <a:lnTo>
                        <a:pt x="19" y="204"/>
                      </a:lnTo>
                      <a:lnTo>
                        <a:pt x="8" y="190"/>
                      </a:lnTo>
                      <a:lnTo>
                        <a:pt x="2" y="175"/>
                      </a:lnTo>
                      <a:lnTo>
                        <a:pt x="0" y="158"/>
                      </a:lnTo>
                      <a:lnTo>
                        <a:pt x="2" y="142"/>
                      </a:lnTo>
                      <a:lnTo>
                        <a:pt x="8" y="127"/>
                      </a:lnTo>
                      <a:lnTo>
                        <a:pt x="19" y="114"/>
                      </a:lnTo>
                      <a:lnTo>
                        <a:pt x="31" y="103"/>
                      </a:lnTo>
                      <a:lnTo>
                        <a:pt x="198" y="8"/>
                      </a:lnTo>
                      <a:lnTo>
                        <a:pt x="215" y="2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" name="Freeform 24"/>
                <p:cNvSpPr>
                  <a:spLocks/>
                </p:cNvSpPr>
                <p:nvPr/>
              </p:nvSpPr>
              <p:spPr bwMode="auto">
                <a:xfrm>
                  <a:off x="2902912" y="3532003"/>
                  <a:ext cx="44165" cy="57414"/>
                </a:xfrm>
                <a:custGeom>
                  <a:avLst/>
                  <a:gdLst>
                    <a:gd name="T0" fmla="*/ 159 w 224"/>
                    <a:gd name="T1" fmla="*/ 0 h 292"/>
                    <a:gd name="T2" fmla="*/ 176 w 224"/>
                    <a:gd name="T3" fmla="*/ 2 h 292"/>
                    <a:gd name="T4" fmla="*/ 192 w 224"/>
                    <a:gd name="T5" fmla="*/ 9 h 292"/>
                    <a:gd name="T6" fmla="*/ 205 w 224"/>
                    <a:gd name="T7" fmla="*/ 19 h 292"/>
                    <a:gd name="T8" fmla="*/ 216 w 224"/>
                    <a:gd name="T9" fmla="*/ 32 h 292"/>
                    <a:gd name="T10" fmla="*/ 222 w 224"/>
                    <a:gd name="T11" fmla="*/ 48 h 292"/>
                    <a:gd name="T12" fmla="*/ 224 w 224"/>
                    <a:gd name="T13" fmla="*/ 63 h 292"/>
                    <a:gd name="T14" fmla="*/ 222 w 224"/>
                    <a:gd name="T15" fmla="*/ 80 h 292"/>
                    <a:gd name="T16" fmla="*/ 216 w 224"/>
                    <a:gd name="T17" fmla="*/ 95 h 292"/>
                    <a:gd name="T18" fmla="*/ 119 w 224"/>
                    <a:gd name="T19" fmla="*/ 261 h 292"/>
                    <a:gd name="T20" fmla="*/ 109 w 224"/>
                    <a:gd name="T21" fmla="*/ 274 h 292"/>
                    <a:gd name="T22" fmla="*/ 95 w 224"/>
                    <a:gd name="T23" fmla="*/ 285 h 292"/>
                    <a:gd name="T24" fmla="*/ 81 w 224"/>
                    <a:gd name="T25" fmla="*/ 290 h 292"/>
                    <a:gd name="T26" fmla="*/ 64 w 224"/>
                    <a:gd name="T27" fmla="*/ 292 h 292"/>
                    <a:gd name="T28" fmla="*/ 48 w 224"/>
                    <a:gd name="T29" fmla="*/ 290 h 292"/>
                    <a:gd name="T30" fmla="*/ 32 w 224"/>
                    <a:gd name="T31" fmla="*/ 284 h 292"/>
                    <a:gd name="T32" fmla="*/ 18 w 224"/>
                    <a:gd name="T33" fmla="*/ 273 h 292"/>
                    <a:gd name="T34" fmla="*/ 8 w 224"/>
                    <a:gd name="T35" fmla="*/ 261 h 292"/>
                    <a:gd name="T36" fmla="*/ 2 w 224"/>
                    <a:gd name="T37" fmla="*/ 245 h 292"/>
                    <a:gd name="T38" fmla="*/ 0 w 224"/>
                    <a:gd name="T39" fmla="*/ 230 h 292"/>
                    <a:gd name="T40" fmla="*/ 2 w 224"/>
                    <a:gd name="T41" fmla="*/ 213 h 292"/>
                    <a:gd name="T42" fmla="*/ 8 w 224"/>
                    <a:gd name="T43" fmla="*/ 197 h 292"/>
                    <a:gd name="T44" fmla="*/ 105 w 224"/>
                    <a:gd name="T45" fmla="*/ 32 h 292"/>
                    <a:gd name="T46" fmla="*/ 115 w 224"/>
                    <a:gd name="T47" fmla="*/ 18 h 292"/>
                    <a:gd name="T48" fmla="*/ 129 w 224"/>
                    <a:gd name="T49" fmla="*/ 8 h 292"/>
                    <a:gd name="T50" fmla="*/ 144 w 224"/>
                    <a:gd name="T51" fmla="*/ 2 h 292"/>
                    <a:gd name="T52" fmla="*/ 159 w 224"/>
                    <a:gd name="T53" fmla="*/ 0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24" h="292">
                      <a:moveTo>
                        <a:pt x="159" y="0"/>
                      </a:moveTo>
                      <a:lnTo>
                        <a:pt x="176" y="2"/>
                      </a:lnTo>
                      <a:lnTo>
                        <a:pt x="192" y="9"/>
                      </a:lnTo>
                      <a:lnTo>
                        <a:pt x="205" y="19"/>
                      </a:lnTo>
                      <a:lnTo>
                        <a:pt x="216" y="32"/>
                      </a:lnTo>
                      <a:lnTo>
                        <a:pt x="222" y="48"/>
                      </a:lnTo>
                      <a:lnTo>
                        <a:pt x="224" y="63"/>
                      </a:lnTo>
                      <a:lnTo>
                        <a:pt x="222" y="80"/>
                      </a:lnTo>
                      <a:lnTo>
                        <a:pt x="216" y="95"/>
                      </a:lnTo>
                      <a:lnTo>
                        <a:pt x="119" y="261"/>
                      </a:lnTo>
                      <a:lnTo>
                        <a:pt x="109" y="274"/>
                      </a:lnTo>
                      <a:lnTo>
                        <a:pt x="95" y="285"/>
                      </a:lnTo>
                      <a:lnTo>
                        <a:pt x="81" y="290"/>
                      </a:lnTo>
                      <a:lnTo>
                        <a:pt x="64" y="292"/>
                      </a:lnTo>
                      <a:lnTo>
                        <a:pt x="48" y="290"/>
                      </a:lnTo>
                      <a:lnTo>
                        <a:pt x="32" y="284"/>
                      </a:lnTo>
                      <a:lnTo>
                        <a:pt x="18" y="273"/>
                      </a:lnTo>
                      <a:lnTo>
                        <a:pt x="8" y="261"/>
                      </a:lnTo>
                      <a:lnTo>
                        <a:pt x="2" y="245"/>
                      </a:lnTo>
                      <a:lnTo>
                        <a:pt x="0" y="230"/>
                      </a:lnTo>
                      <a:lnTo>
                        <a:pt x="2" y="213"/>
                      </a:lnTo>
                      <a:lnTo>
                        <a:pt x="8" y="197"/>
                      </a:lnTo>
                      <a:lnTo>
                        <a:pt x="105" y="32"/>
                      </a:lnTo>
                      <a:lnTo>
                        <a:pt x="115" y="18"/>
                      </a:lnTo>
                      <a:lnTo>
                        <a:pt x="129" y="8"/>
                      </a:lnTo>
                      <a:lnTo>
                        <a:pt x="144" y="2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" name="Freeform 25"/>
                <p:cNvSpPr>
                  <a:spLocks/>
                </p:cNvSpPr>
                <p:nvPr/>
              </p:nvSpPr>
              <p:spPr bwMode="auto">
                <a:xfrm>
                  <a:off x="2759378" y="3686580"/>
                  <a:ext cx="61831" cy="198741"/>
                </a:xfrm>
                <a:custGeom>
                  <a:avLst/>
                  <a:gdLst>
                    <a:gd name="T0" fmla="*/ 154 w 308"/>
                    <a:gd name="T1" fmla="*/ 0 h 991"/>
                    <a:gd name="T2" fmla="*/ 186 w 308"/>
                    <a:gd name="T3" fmla="*/ 2 h 991"/>
                    <a:gd name="T4" fmla="*/ 213 w 308"/>
                    <a:gd name="T5" fmla="*/ 8 h 991"/>
                    <a:gd name="T6" fmla="*/ 238 w 308"/>
                    <a:gd name="T7" fmla="*/ 17 h 991"/>
                    <a:gd name="T8" fmla="*/ 259 w 308"/>
                    <a:gd name="T9" fmla="*/ 30 h 991"/>
                    <a:gd name="T10" fmla="*/ 277 w 308"/>
                    <a:gd name="T11" fmla="*/ 47 h 991"/>
                    <a:gd name="T12" fmla="*/ 291 w 308"/>
                    <a:gd name="T13" fmla="*/ 67 h 991"/>
                    <a:gd name="T14" fmla="*/ 301 w 308"/>
                    <a:gd name="T15" fmla="*/ 91 h 991"/>
                    <a:gd name="T16" fmla="*/ 306 w 308"/>
                    <a:gd name="T17" fmla="*/ 119 h 991"/>
                    <a:gd name="T18" fmla="*/ 308 w 308"/>
                    <a:gd name="T19" fmla="*/ 150 h 991"/>
                    <a:gd name="T20" fmla="*/ 308 w 308"/>
                    <a:gd name="T21" fmla="*/ 375 h 991"/>
                    <a:gd name="T22" fmla="*/ 307 w 308"/>
                    <a:gd name="T23" fmla="*/ 405 h 991"/>
                    <a:gd name="T24" fmla="*/ 304 w 308"/>
                    <a:gd name="T25" fmla="*/ 435 h 991"/>
                    <a:gd name="T26" fmla="*/ 301 w 308"/>
                    <a:gd name="T27" fmla="*/ 466 h 991"/>
                    <a:gd name="T28" fmla="*/ 240 w 308"/>
                    <a:gd name="T29" fmla="*/ 920 h 991"/>
                    <a:gd name="T30" fmla="*/ 236 w 308"/>
                    <a:gd name="T31" fmla="*/ 942 h 991"/>
                    <a:gd name="T32" fmla="*/ 229 w 308"/>
                    <a:gd name="T33" fmla="*/ 959 h 991"/>
                    <a:gd name="T34" fmla="*/ 219 w 308"/>
                    <a:gd name="T35" fmla="*/ 972 h 991"/>
                    <a:gd name="T36" fmla="*/ 207 w 308"/>
                    <a:gd name="T37" fmla="*/ 981 h 991"/>
                    <a:gd name="T38" fmla="*/ 192 w 308"/>
                    <a:gd name="T39" fmla="*/ 987 h 991"/>
                    <a:gd name="T40" fmla="*/ 174 w 308"/>
                    <a:gd name="T41" fmla="*/ 990 h 991"/>
                    <a:gd name="T42" fmla="*/ 154 w 308"/>
                    <a:gd name="T43" fmla="*/ 991 h 991"/>
                    <a:gd name="T44" fmla="*/ 135 w 308"/>
                    <a:gd name="T45" fmla="*/ 990 h 991"/>
                    <a:gd name="T46" fmla="*/ 117 w 308"/>
                    <a:gd name="T47" fmla="*/ 987 h 991"/>
                    <a:gd name="T48" fmla="*/ 102 w 308"/>
                    <a:gd name="T49" fmla="*/ 981 h 991"/>
                    <a:gd name="T50" fmla="*/ 90 w 308"/>
                    <a:gd name="T51" fmla="*/ 972 h 991"/>
                    <a:gd name="T52" fmla="*/ 80 w 308"/>
                    <a:gd name="T53" fmla="*/ 959 h 991"/>
                    <a:gd name="T54" fmla="*/ 73 w 308"/>
                    <a:gd name="T55" fmla="*/ 942 h 991"/>
                    <a:gd name="T56" fmla="*/ 69 w 308"/>
                    <a:gd name="T57" fmla="*/ 920 h 991"/>
                    <a:gd name="T58" fmla="*/ 8 w 308"/>
                    <a:gd name="T59" fmla="*/ 466 h 991"/>
                    <a:gd name="T60" fmla="*/ 5 w 308"/>
                    <a:gd name="T61" fmla="*/ 435 h 991"/>
                    <a:gd name="T62" fmla="*/ 2 w 308"/>
                    <a:gd name="T63" fmla="*/ 405 h 991"/>
                    <a:gd name="T64" fmla="*/ 0 w 308"/>
                    <a:gd name="T65" fmla="*/ 375 h 991"/>
                    <a:gd name="T66" fmla="*/ 0 w 308"/>
                    <a:gd name="T67" fmla="*/ 150 h 991"/>
                    <a:gd name="T68" fmla="*/ 3 w 308"/>
                    <a:gd name="T69" fmla="*/ 119 h 991"/>
                    <a:gd name="T70" fmla="*/ 8 w 308"/>
                    <a:gd name="T71" fmla="*/ 91 h 991"/>
                    <a:gd name="T72" fmla="*/ 18 w 308"/>
                    <a:gd name="T73" fmla="*/ 67 h 991"/>
                    <a:gd name="T74" fmla="*/ 32 w 308"/>
                    <a:gd name="T75" fmla="*/ 47 h 991"/>
                    <a:gd name="T76" fmla="*/ 50 w 308"/>
                    <a:gd name="T77" fmla="*/ 30 h 991"/>
                    <a:gd name="T78" fmla="*/ 71 w 308"/>
                    <a:gd name="T79" fmla="*/ 17 h 991"/>
                    <a:gd name="T80" fmla="*/ 96 w 308"/>
                    <a:gd name="T81" fmla="*/ 8 h 991"/>
                    <a:gd name="T82" fmla="*/ 123 w 308"/>
                    <a:gd name="T83" fmla="*/ 2 h 991"/>
                    <a:gd name="T84" fmla="*/ 154 w 308"/>
                    <a:gd name="T85" fmla="*/ 0 h 9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08" h="991">
                      <a:moveTo>
                        <a:pt x="154" y="0"/>
                      </a:moveTo>
                      <a:lnTo>
                        <a:pt x="186" y="2"/>
                      </a:lnTo>
                      <a:lnTo>
                        <a:pt x="213" y="8"/>
                      </a:lnTo>
                      <a:lnTo>
                        <a:pt x="238" y="17"/>
                      </a:lnTo>
                      <a:lnTo>
                        <a:pt x="259" y="30"/>
                      </a:lnTo>
                      <a:lnTo>
                        <a:pt x="277" y="47"/>
                      </a:lnTo>
                      <a:lnTo>
                        <a:pt x="291" y="67"/>
                      </a:lnTo>
                      <a:lnTo>
                        <a:pt x="301" y="91"/>
                      </a:lnTo>
                      <a:lnTo>
                        <a:pt x="306" y="119"/>
                      </a:lnTo>
                      <a:lnTo>
                        <a:pt x="308" y="150"/>
                      </a:lnTo>
                      <a:lnTo>
                        <a:pt x="308" y="375"/>
                      </a:lnTo>
                      <a:lnTo>
                        <a:pt x="307" y="405"/>
                      </a:lnTo>
                      <a:lnTo>
                        <a:pt x="304" y="435"/>
                      </a:lnTo>
                      <a:lnTo>
                        <a:pt x="301" y="466"/>
                      </a:lnTo>
                      <a:lnTo>
                        <a:pt x="240" y="920"/>
                      </a:lnTo>
                      <a:lnTo>
                        <a:pt x="236" y="942"/>
                      </a:lnTo>
                      <a:lnTo>
                        <a:pt x="229" y="959"/>
                      </a:lnTo>
                      <a:lnTo>
                        <a:pt x="219" y="972"/>
                      </a:lnTo>
                      <a:lnTo>
                        <a:pt x="207" y="981"/>
                      </a:lnTo>
                      <a:lnTo>
                        <a:pt x="192" y="987"/>
                      </a:lnTo>
                      <a:lnTo>
                        <a:pt x="174" y="990"/>
                      </a:lnTo>
                      <a:lnTo>
                        <a:pt x="154" y="991"/>
                      </a:lnTo>
                      <a:lnTo>
                        <a:pt x="135" y="990"/>
                      </a:lnTo>
                      <a:lnTo>
                        <a:pt x="117" y="987"/>
                      </a:lnTo>
                      <a:lnTo>
                        <a:pt x="102" y="981"/>
                      </a:lnTo>
                      <a:lnTo>
                        <a:pt x="90" y="972"/>
                      </a:lnTo>
                      <a:lnTo>
                        <a:pt x="80" y="959"/>
                      </a:lnTo>
                      <a:lnTo>
                        <a:pt x="73" y="942"/>
                      </a:lnTo>
                      <a:lnTo>
                        <a:pt x="69" y="920"/>
                      </a:lnTo>
                      <a:lnTo>
                        <a:pt x="8" y="466"/>
                      </a:lnTo>
                      <a:lnTo>
                        <a:pt x="5" y="435"/>
                      </a:lnTo>
                      <a:lnTo>
                        <a:pt x="2" y="405"/>
                      </a:lnTo>
                      <a:lnTo>
                        <a:pt x="0" y="375"/>
                      </a:lnTo>
                      <a:lnTo>
                        <a:pt x="0" y="150"/>
                      </a:lnTo>
                      <a:lnTo>
                        <a:pt x="3" y="119"/>
                      </a:lnTo>
                      <a:lnTo>
                        <a:pt x="8" y="91"/>
                      </a:lnTo>
                      <a:lnTo>
                        <a:pt x="18" y="67"/>
                      </a:lnTo>
                      <a:lnTo>
                        <a:pt x="32" y="47"/>
                      </a:lnTo>
                      <a:lnTo>
                        <a:pt x="50" y="30"/>
                      </a:lnTo>
                      <a:lnTo>
                        <a:pt x="71" y="17"/>
                      </a:lnTo>
                      <a:lnTo>
                        <a:pt x="96" y="8"/>
                      </a:lnTo>
                      <a:lnTo>
                        <a:pt x="123" y="2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" name="Freeform 26"/>
                <p:cNvSpPr>
                  <a:spLocks/>
                </p:cNvSpPr>
                <p:nvPr/>
              </p:nvSpPr>
              <p:spPr bwMode="auto">
                <a:xfrm>
                  <a:off x="2757169" y="3909611"/>
                  <a:ext cx="66247" cy="64040"/>
                </a:xfrm>
                <a:custGeom>
                  <a:avLst/>
                  <a:gdLst>
                    <a:gd name="T0" fmla="*/ 160 w 321"/>
                    <a:gd name="T1" fmla="*/ 0 h 319"/>
                    <a:gd name="T2" fmla="*/ 193 w 321"/>
                    <a:gd name="T3" fmla="*/ 4 h 319"/>
                    <a:gd name="T4" fmla="*/ 222 w 321"/>
                    <a:gd name="T5" fmla="*/ 14 h 319"/>
                    <a:gd name="T6" fmla="*/ 250 w 321"/>
                    <a:gd name="T7" fmla="*/ 28 h 319"/>
                    <a:gd name="T8" fmla="*/ 274 w 321"/>
                    <a:gd name="T9" fmla="*/ 47 h 319"/>
                    <a:gd name="T10" fmla="*/ 294 w 321"/>
                    <a:gd name="T11" fmla="*/ 71 h 319"/>
                    <a:gd name="T12" fmla="*/ 308 w 321"/>
                    <a:gd name="T13" fmla="*/ 98 h 319"/>
                    <a:gd name="T14" fmla="*/ 318 w 321"/>
                    <a:gd name="T15" fmla="*/ 128 h 319"/>
                    <a:gd name="T16" fmla="*/ 321 w 321"/>
                    <a:gd name="T17" fmla="*/ 159 h 319"/>
                    <a:gd name="T18" fmla="*/ 318 w 321"/>
                    <a:gd name="T19" fmla="*/ 192 h 319"/>
                    <a:gd name="T20" fmla="*/ 308 w 321"/>
                    <a:gd name="T21" fmla="*/ 222 h 319"/>
                    <a:gd name="T22" fmla="*/ 294 w 321"/>
                    <a:gd name="T23" fmla="*/ 249 h 319"/>
                    <a:gd name="T24" fmla="*/ 274 w 321"/>
                    <a:gd name="T25" fmla="*/ 272 h 319"/>
                    <a:gd name="T26" fmla="*/ 250 w 321"/>
                    <a:gd name="T27" fmla="*/ 291 h 319"/>
                    <a:gd name="T28" fmla="*/ 222 w 321"/>
                    <a:gd name="T29" fmla="*/ 306 h 319"/>
                    <a:gd name="T30" fmla="*/ 193 w 321"/>
                    <a:gd name="T31" fmla="*/ 315 h 319"/>
                    <a:gd name="T32" fmla="*/ 160 w 321"/>
                    <a:gd name="T33" fmla="*/ 319 h 319"/>
                    <a:gd name="T34" fmla="*/ 128 w 321"/>
                    <a:gd name="T35" fmla="*/ 315 h 319"/>
                    <a:gd name="T36" fmla="*/ 99 w 321"/>
                    <a:gd name="T37" fmla="*/ 306 h 319"/>
                    <a:gd name="T38" fmla="*/ 71 w 321"/>
                    <a:gd name="T39" fmla="*/ 291 h 319"/>
                    <a:gd name="T40" fmla="*/ 47 w 321"/>
                    <a:gd name="T41" fmla="*/ 272 h 319"/>
                    <a:gd name="T42" fmla="*/ 27 w 321"/>
                    <a:gd name="T43" fmla="*/ 249 h 319"/>
                    <a:gd name="T44" fmla="*/ 13 w 321"/>
                    <a:gd name="T45" fmla="*/ 222 h 319"/>
                    <a:gd name="T46" fmla="*/ 3 w 321"/>
                    <a:gd name="T47" fmla="*/ 192 h 319"/>
                    <a:gd name="T48" fmla="*/ 0 w 321"/>
                    <a:gd name="T49" fmla="*/ 159 h 319"/>
                    <a:gd name="T50" fmla="*/ 3 w 321"/>
                    <a:gd name="T51" fmla="*/ 128 h 319"/>
                    <a:gd name="T52" fmla="*/ 13 w 321"/>
                    <a:gd name="T53" fmla="*/ 98 h 319"/>
                    <a:gd name="T54" fmla="*/ 27 w 321"/>
                    <a:gd name="T55" fmla="*/ 71 h 319"/>
                    <a:gd name="T56" fmla="*/ 47 w 321"/>
                    <a:gd name="T57" fmla="*/ 47 h 319"/>
                    <a:gd name="T58" fmla="*/ 71 w 321"/>
                    <a:gd name="T59" fmla="*/ 28 h 319"/>
                    <a:gd name="T60" fmla="*/ 99 w 321"/>
                    <a:gd name="T61" fmla="*/ 14 h 319"/>
                    <a:gd name="T62" fmla="*/ 128 w 321"/>
                    <a:gd name="T63" fmla="*/ 4 h 319"/>
                    <a:gd name="T64" fmla="*/ 160 w 321"/>
                    <a:gd name="T65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21" h="319">
                      <a:moveTo>
                        <a:pt x="160" y="0"/>
                      </a:moveTo>
                      <a:lnTo>
                        <a:pt x="193" y="4"/>
                      </a:lnTo>
                      <a:lnTo>
                        <a:pt x="222" y="14"/>
                      </a:lnTo>
                      <a:lnTo>
                        <a:pt x="250" y="28"/>
                      </a:lnTo>
                      <a:lnTo>
                        <a:pt x="274" y="47"/>
                      </a:lnTo>
                      <a:lnTo>
                        <a:pt x="294" y="71"/>
                      </a:lnTo>
                      <a:lnTo>
                        <a:pt x="308" y="98"/>
                      </a:lnTo>
                      <a:lnTo>
                        <a:pt x="318" y="128"/>
                      </a:lnTo>
                      <a:lnTo>
                        <a:pt x="321" y="159"/>
                      </a:lnTo>
                      <a:lnTo>
                        <a:pt x="318" y="192"/>
                      </a:lnTo>
                      <a:lnTo>
                        <a:pt x="308" y="222"/>
                      </a:lnTo>
                      <a:lnTo>
                        <a:pt x="294" y="249"/>
                      </a:lnTo>
                      <a:lnTo>
                        <a:pt x="274" y="272"/>
                      </a:lnTo>
                      <a:lnTo>
                        <a:pt x="250" y="291"/>
                      </a:lnTo>
                      <a:lnTo>
                        <a:pt x="222" y="306"/>
                      </a:lnTo>
                      <a:lnTo>
                        <a:pt x="193" y="315"/>
                      </a:lnTo>
                      <a:lnTo>
                        <a:pt x="160" y="319"/>
                      </a:lnTo>
                      <a:lnTo>
                        <a:pt x="128" y="315"/>
                      </a:lnTo>
                      <a:lnTo>
                        <a:pt x="99" y="306"/>
                      </a:lnTo>
                      <a:lnTo>
                        <a:pt x="71" y="291"/>
                      </a:lnTo>
                      <a:lnTo>
                        <a:pt x="47" y="272"/>
                      </a:lnTo>
                      <a:lnTo>
                        <a:pt x="27" y="249"/>
                      </a:lnTo>
                      <a:lnTo>
                        <a:pt x="13" y="222"/>
                      </a:lnTo>
                      <a:lnTo>
                        <a:pt x="3" y="192"/>
                      </a:lnTo>
                      <a:lnTo>
                        <a:pt x="0" y="159"/>
                      </a:lnTo>
                      <a:lnTo>
                        <a:pt x="3" y="128"/>
                      </a:lnTo>
                      <a:lnTo>
                        <a:pt x="13" y="98"/>
                      </a:lnTo>
                      <a:lnTo>
                        <a:pt x="27" y="71"/>
                      </a:lnTo>
                      <a:lnTo>
                        <a:pt x="47" y="47"/>
                      </a:lnTo>
                      <a:lnTo>
                        <a:pt x="71" y="28"/>
                      </a:lnTo>
                      <a:lnTo>
                        <a:pt x="99" y="14"/>
                      </a:lnTo>
                      <a:lnTo>
                        <a:pt x="128" y="4"/>
                      </a:lnTo>
                      <a:lnTo>
                        <a:pt x="16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0446" y="2926046"/>
              <a:ext cx="1493554" cy="1493554"/>
            </a:xfrm>
            <a:prstGeom prst="rect">
              <a:avLst/>
            </a:prstGeom>
          </p:spPr>
        </p:pic>
      </p:grpSp>
      <p:sp>
        <p:nvSpPr>
          <p:cNvPr id="46" name="TextBox 45"/>
          <p:cNvSpPr txBox="1"/>
          <p:nvPr/>
        </p:nvSpPr>
        <p:spPr>
          <a:xfrm>
            <a:off x="4871761" y="1052736"/>
            <a:ext cx="4020720" cy="142999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342900" lvl="1" indent="-3429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60000"/>
              <a:buFont typeface="+mj-lt"/>
              <a:buAutoNum type="arabicPeriod"/>
              <a:defRPr/>
            </a:pPr>
            <a:r>
              <a:rPr lang="fa-IR" b="1" kern="0" dirty="0">
                <a:solidFill>
                  <a:srgbClr val="002060"/>
                </a:solidFill>
                <a:cs typeface="B Zar" panose="00000400000000000000" pitchFamily="2" charset="-78"/>
              </a:rPr>
              <a:t>مشاوره امور سرمايه‌گذاري </a:t>
            </a:r>
            <a:r>
              <a:rPr lang="fa-IR" b="1" kern="0">
                <a:solidFill>
                  <a:srgbClr val="002060"/>
                </a:solidFill>
                <a:cs typeface="B Zar" panose="00000400000000000000" pitchFamily="2" charset="-78"/>
              </a:rPr>
              <a:t>و اقتصادي</a:t>
            </a:r>
          </a:p>
          <a:p>
            <a:pPr marL="342900" lvl="1" indent="-3429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60000"/>
              <a:buFont typeface="+mj-lt"/>
              <a:buAutoNum type="arabicPeriod"/>
              <a:defRPr/>
            </a:pPr>
            <a:r>
              <a:rPr lang="fa-IR" b="1" kern="0">
                <a:solidFill>
                  <a:srgbClr val="002060"/>
                </a:solidFill>
                <a:cs typeface="B Zar" panose="00000400000000000000" pitchFamily="2" charset="-78"/>
              </a:rPr>
              <a:t>مشاوره مدیریت و سیستم</a:t>
            </a:r>
          </a:p>
          <a:p>
            <a:pPr marL="342900" lvl="1" indent="-3429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60000"/>
              <a:buFont typeface="+mj-lt"/>
              <a:buAutoNum type="arabicPeriod"/>
              <a:defRPr/>
            </a:pPr>
            <a:r>
              <a:rPr lang="fa-IR" b="1" kern="0">
                <a:solidFill>
                  <a:srgbClr val="002060"/>
                </a:solidFill>
                <a:cs typeface="B Zar" panose="00000400000000000000" pitchFamily="2" charset="-78"/>
              </a:rPr>
              <a:t>مطالعات بازار </a:t>
            </a:r>
            <a:endParaRPr lang="fa-IR" b="1" kern="0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150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 descr="iStock_000003343743X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013772"/>
          </a:xfrm>
          <a:prstGeom prst="rect">
            <a:avLst/>
          </a:prstGeom>
          <a:noFill/>
        </p:spPr>
      </p:pic>
      <p:sp>
        <p:nvSpPr>
          <p:cNvPr id="4" name="Rectangle 11"/>
          <p:cNvSpPr txBox="1">
            <a:spLocks noChangeArrowheads="1"/>
          </p:cNvSpPr>
          <p:nvPr/>
        </p:nvSpPr>
        <p:spPr>
          <a:xfrm>
            <a:off x="1643042" y="5929330"/>
            <a:ext cx="7286676" cy="642942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2800" b="1" kern="0" spc="50" noProof="0" dirty="0">
                <a:ln w="127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Traffic" pitchFamily="2" charset="-78"/>
              </a:rPr>
              <a:t>دسترسي به بانك‌هاي اطلاعاتي بين‌المللي</a:t>
            </a:r>
            <a:endParaRPr kumimoji="0" lang="en-TT" sz="2800" b="1" i="0" u="none" strike="noStrike" kern="0" spc="50" normalizeH="0" baseline="0" noProof="0" dirty="0">
              <a:ln w="127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j-lt"/>
              <a:ea typeface="+mj-ea"/>
              <a:cs typeface="Traff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3013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 txBox="1">
            <a:spLocks noChangeArrowheads="1"/>
          </p:cNvSpPr>
          <p:nvPr/>
        </p:nvSpPr>
        <p:spPr>
          <a:xfrm>
            <a:off x="602442" y="68277"/>
            <a:ext cx="8367743" cy="5984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2200"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ffic" pitchFamily="2" charset="-78"/>
              </a:rPr>
              <a:t>استفاده از ابزارها و متدولوژي‌هاي استاندارد و اثبات شده بين‌المللي</a:t>
            </a:r>
            <a:endParaRPr lang="en-TT" sz="2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ffic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3596" y="730094"/>
            <a:ext cx="814393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b="1" dirty="0">
                <a:solidFill>
                  <a:srgbClr val="376092"/>
                </a:solidFill>
                <a:cs typeface="Traffic" pitchFamily="2" charset="-78"/>
              </a:rPr>
              <a:t>دسترسي به بانك‌هاي اطلاعاتي بين</a:t>
            </a:r>
            <a:r>
              <a:rPr lang="fa-IR" b="1" dirty="0">
                <a:solidFill>
                  <a:srgbClr val="376092"/>
                </a:solidFill>
              </a:rPr>
              <a:t>‌</a:t>
            </a:r>
            <a:r>
              <a:rPr lang="fa-IR" b="1" dirty="0">
                <a:solidFill>
                  <a:srgbClr val="376092"/>
                </a:solidFill>
                <a:cs typeface="Traffic" pitchFamily="2" charset="-78"/>
              </a:rPr>
              <a:t>المللي شامل فرآيندها تكنيك‌ها و الگوهاي تطبيقي، تضميني است براي ارايه خدمات بهتر به كارفرمايان.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914400" y="2059750"/>
            <a:ext cx="7467600" cy="4192279"/>
            <a:chOff x="428596" y="1785926"/>
            <a:chExt cx="8021060" cy="4749771"/>
          </a:xfrm>
        </p:grpSpPr>
        <p:grpSp>
          <p:nvGrpSpPr>
            <p:cNvPr id="5" name="Group 4"/>
            <p:cNvGrpSpPr/>
            <p:nvPr/>
          </p:nvGrpSpPr>
          <p:grpSpPr>
            <a:xfrm>
              <a:off x="428596" y="1785926"/>
              <a:ext cx="3193200" cy="2604330"/>
              <a:chOff x="714348" y="1991496"/>
              <a:chExt cx="3193200" cy="2604330"/>
            </a:xfrm>
          </p:grpSpPr>
          <p:pic>
            <p:nvPicPr>
              <p:cNvPr id="17" name="Picture 32" descr="KnowledgeSpac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14348" y="2255826"/>
                <a:ext cx="3192403" cy="23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AutoShape 33"/>
              <p:cNvSpPr>
                <a:spLocks noChangeArrowheads="1"/>
              </p:cNvSpPr>
              <p:nvPr/>
            </p:nvSpPr>
            <p:spPr bwMode="auto">
              <a:xfrm>
                <a:off x="714348" y="1991496"/>
                <a:ext cx="3193200" cy="24606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solidFill>
                  <a:schemeClr val="bg1">
                    <a:lumMod val="50000"/>
                  </a:schemeClr>
                </a:solidFill>
                <a:bevel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hangingPunct="0"/>
                <a:r>
                  <a:rPr lang="en-US" sz="1200" b="1" dirty="0">
                    <a:solidFill>
                      <a:srgbClr val="305480"/>
                    </a:solidFill>
                  </a:rPr>
                  <a:t>SAT Global Best Practice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928794" y="2500306"/>
              <a:ext cx="3165444" cy="2601966"/>
              <a:chOff x="2301847" y="2474876"/>
              <a:chExt cx="3165444" cy="2601966"/>
            </a:xfrm>
          </p:grpSpPr>
          <p:sp>
            <p:nvSpPr>
              <p:cNvPr id="13" name="AutoShape 35"/>
              <p:cNvSpPr>
                <a:spLocks noChangeArrowheads="1"/>
              </p:cNvSpPr>
              <p:nvPr/>
            </p:nvSpPr>
            <p:spPr bwMode="auto">
              <a:xfrm>
                <a:off x="2301847" y="2474876"/>
                <a:ext cx="3164400" cy="24606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solidFill>
                  <a:schemeClr val="bg1">
                    <a:lumMod val="50000"/>
                  </a:schemeClr>
                </a:solidFill>
                <a:bevel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hangingPunct="0"/>
                <a:r>
                  <a:rPr lang="en-US" sz="1200" b="1" dirty="0">
                    <a:solidFill>
                      <a:srgbClr val="305480"/>
                    </a:solidFill>
                  </a:rPr>
                  <a:t> SAT Tool Box</a:t>
                </a: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2301847" y="2736842"/>
                <a:ext cx="3165444" cy="2340000"/>
                <a:chOff x="2301847" y="2736842"/>
                <a:chExt cx="3165444" cy="2340000"/>
              </a:xfrm>
            </p:grpSpPr>
            <p:pic>
              <p:nvPicPr>
                <p:cNvPr id="15" name="Picture 3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301847" y="2736842"/>
                  <a:ext cx="3165444" cy="23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" name="Rectangle 40"/>
                <p:cNvSpPr>
                  <a:spLocks noChangeArrowheads="1"/>
                </p:cNvSpPr>
                <p:nvPr/>
              </p:nvSpPr>
              <p:spPr bwMode="auto">
                <a:xfrm>
                  <a:off x="2453404" y="3422865"/>
                  <a:ext cx="410220" cy="15514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3643306" y="3286124"/>
              <a:ext cx="3020400" cy="2601190"/>
              <a:chOff x="3841723" y="2994769"/>
              <a:chExt cx="3020400" cy="2601190"/>
            </a:xfrm>
          </p:grpSpPr>
          <p:pic>
            <p:nvPicPr>
              <p:cNvPr id="11" name="Picture 3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41723" y="3255959"/>
                <a:ext cx="3018807" cy="23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AutoShape 37"/>
              <p:cNvSpPr>
                <a:spLocks noChangeArrowheads="1"/>
              </p:cNvSpPr>
              <p:nvPr/>
            </p:nvSpPr>
            <p:spPr bwMode="auto">
              <a:xfrm>
                <a:off x="3841723" y="2994769"/>
                <a:ext cx="3020400" cy="2444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solidFill>
                  <a:schemeClr val="bg1">
                    <a:lumMod val="50000"/>
                  </a:schemeClr>
                </a:solidFill>
                <a:bevel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hangingPunct="0"/>
                <a:r>
                  <a:rPr lang="en-US" sz="1200" b="1" dirty="0">
                    <a:solidFill>
                      <a:srgbClr val="305480"/>
                    </a:solidFill>
                  </a:rPr>
                  <a:t>SAT Knowledge Space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429256" y="3929066"/>
              <a:ext cx="3020400" cy="2606631"/>
              <a:chOff x="5535586" y="3465575"/>
              <a:chExt cx="3020400" cy="2606631"/>
            </a:xfrm>
          </p:grpSpPr>
          <p:sp>
            <p:nvSpPr>
              <p:cNvPr id="9" name="AutoShape 39"/>
              <p:cNvSpPr>
                <a:spLocks noChangeArrowheads="1"/>
              </p:cNvSpPr>
              <p:nvPr/>
            </p:nvSpPr>
            <p:spPr bwMode="auto">
              <a:xfrm>
                <a:off x="5535586" y="3465575"/>
                <a:ext cx="3020400" cy="24606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solidFill>
                  <a:schemeClr val="bg1">
                    <a:lumMod val="50000"/>
                  </a:schemeClr>
                </a:solidFill>
                <a:bevel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hangingPunct="0"/>
                <a:r>
                  <a:rPr lang="en-US" sz="1200" b="1" dirty="0">
                    <a:solidFill>
                      <a:srgbClr val="305480"/>
                    </a:solidFill>
                  </a:rPr>
                  <a:t>SAT Quality Assurance</a:t>
                </a:r>
              </a:p>
            </p:txBody>
          </p:sp>
          <p:pic>
            <p:nvPicPr>
              <p:cNvPr id="10" name="Picture 3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535586" y="3732206"/>
                <a:ext cx="3019902" cy="23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843196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etalgod\Desktop\yousuggestppt\985516_96035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0" y="5929330"/>
            <a:ext cx="9001156" cy="785794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2400" b="1" kern="0" noProof="0" dirty="0">
                <a:ln/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Traffic" pitchFamily="2" charset="-78"/>
              </a:rPr>
              <a:t>استفاده از دانش شبكه‌اي . . . . </a:t>
            </a:r>
            <a:endParaRPr kumimoji="0" lang="en-TT" sz="2400" b="1" i="0" u="none" strike="noStrike" kern="0" normalizeH="0" baseline="0" noProof="0" dirty="0">
              <a:ln/>
              <a:solidFill>
                <a:schemeClr val="accent6">
                  <a:lumMod val="50000"/>
                </a:schemeClr>
              </a:solidFill>
              <a:uLnTx/>
              <a:uFillTx/>
              <a:latin typeface="+mj-lt"/>
              <a:ea typeface="+mj-ea"/>
              <a:cs typeface="Traff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5831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/>
        </p:nvSpPr>
        <p:spPr>
          <a:xfrm>
            <a:off x="755650" y="147638"/>
            <a:ext cx="8174068" cy="638156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2200" b="1" kern="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raffic" pitchFamily="2" charset="-78"/>
              </a:rPr>
              <a:t>افزايش </a:t>
            </a:r>
            <a:r>
              <a:rPr kumimoji="0" lang="fa-IR" sz="22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raffic" pitchFamily="2" charset="-78"/>
              </a:rPr>
              <a:t>قابليت اطمينان با اتكاء به دانش شبكه‌اي</a:t>
            </a:r>
            <a:endParaRPr kumimoji="0" lang="en-TT" sz="22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raffic" pitchFamily="2" charset="-78"/>
            </a:endParaRP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auto">
          <a:xfrm>
            <a:off x="6435596" y="1553409"/>
            <a:ext cx="1624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0" hangingPunct="0"/>
            <a:r>
              <a:rPr lang="fa-IR" sz="1400" dirty="0">
                <a:solidFill>
                  <a:srgbClr val="376092"/>
                </a:solidFill>
                <a:latin typeface="Times New Roman" pitchFamily="18" charset="0"/>
                <a:cs typeface="Zar" pitchFamily="2" charset="-78"/>
              </a:rPr>
              <a:t>جامعه مهندسين مشاور ايران</a:t>
            </a:r>
            <a:endParaRPr lang="en-TT" sz="1400" dirty="0">
              <a:solidFill>
                <a:srgbClr val="376092"/>
              </a:solidFill>
              <a:latin typeface="Times New Roman" pitchFamily="18" charset="0"/>
              <a:cs typeface="Zar" pitchFamily="2" charset="-78"/>
            </a:endParaRPr>
          </a:p>
        </p:txBody>
      </p:sp>
      <p:sp>
        <p:nvSpPr>
          <p:cNvPr id="19" name="Text Box 45"/>
          <p:cNvSpPr txBox="1">
            <a:spLocks noChangeArrowheads="1"/>
          </p:cNvSpPr>
          <p:nvPr/>
        </p:nvSpPr>
        <p:spPr bwMode="auto">
          <a:xfrm>
            <a:off x="6487973" y="2349680"/>
            <a:ext cx="157163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 eaLnBrk="0" hangingPunct="0">
              <a:buFont typeface="Wingdings" pitchFamily="2" charset="2"/>
              <a:buNone/>
            </a:pPr>
            <a:r>
              <a:rPr lang="fa-IR" sz="1400">
                <a:solidFill>
                  <a:srgbClr val="376092"/>
                </a:solidFill>
                <a:latin typeface="Times New Roman" pitchFamily="18" charset="0"/>
                <a:cs typeface="Zar" pitchFamily="2" charset="-78"/>
              </a:rPr>
              <a:t>هيات </a:t>
            </a:r>
            <a:r>
              <a:rPr lang="fa-IR" sz="1400" dirty="0">
                <a:solidFill>
                  <a:srgbClr val="376092"/>
                </a:solidFill>
                <a:latin typeface="Times New Roman" pitchFamily="18" charset="0"/>
                <a:cs typeface="Zar" pitchFamily="2" charset="-78"/>
              </a:rPr>
              <a:t>اجرايي </a:t>
            </a:r>
            <a:r>
              <a:rPr lang="en-US" sz="1200" dirty="0">
                <a:solidFill>
                  <a:srgbClr val="376092"/>
                </a:solidFill>
                <a:latin typeface="Times New Roman" pitchFamily="18" charset="0"/>
                <a:cs typeface="Zar" pitchFamily="2" charset="-78"/>
              </a:rPr>
              <a:t>FCIC </a:t>
            </a:r>
            <a:endParaRPr lang="en-US" sz="1400" dirty="0">
              <a:solidFill>
                <a:srgbClr val="376092"/>
              </a:solidFill>
              <a:latin typeface="Times New Roman" pitchFamily="18" charset="0"/>
              <a:cs typeface="Zar" pitchFamily="2" charset="-78"/>
            </a:endParaRPr>
          </a:p>
        </p:txBody>
      </p:sp>
      <p:pic>
        <p:nvPicPr>
          <p:cNvPr id="20" name="Picture 54" descr="the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66830" y="2146858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42"/>
          <p:cNvSpPr txBox="1">
            <a:spLocks noChangeArrowheads="1"/>
          </p:cNvSpPr>
          <p:nvPr/>
        </p:nvSpPr>
        <p:spPr bwMode="auto">
          <a:xfrm>
            <a:off x="6707059" y="5377395"/>
            <a:ext cx="1352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0" hangingPunct="0"/>
            <a:r>
              <a:rPr lang="fa-IR" sz="1400" dirty="0">
                <a:solidFill>
                  <a:srgbClr val="376092"/>
                </a:solidFill>
                <a:latin typeface="Times New Roman" pitchFamily="18" charset="0"/>
                <a:cs typeface="Zar" pitchFamily="2" charset="-78"/>
              </a:rPr>
              <a:t>انجمن مهندسين صنايع</a:t>
            </a:r>
            <a:endParaRPr lang="en-TT" sz="1400" dirty="0">
              <a:solidFill>
                <a:srgbClr val="376092"/>
              </a:solidFill>
              <a:latin typeface="Times New Roman" pitchFamily="18" charset="0"/>
              <a:cs typeface="Zar" pitchFamily="2" charset="-78"/>
            </a:endParaRPr>
          </a:p>
        </p:txBody>
      </p: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6421309" y="4639861"/>
            <a:ext cx="1638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0" hangingPunct="0"/>
            <a:r>
              <a:rPr lang="fa-IR" sz="1400" dirty="0">
                <a:solidFill>
                  <a:srgbClr val="376092"/>
                </a:solidFill>
                <a:latin typeface="Times New Roman" pitchFamily="18" charset="0"/>
                <a:cs typeface="Zar" pitchFamily="2" charset="-78"/>
              </a:rPr>
              <a:t>انجمن مديران فني و اجرايي</a:t>
            </a:r>
            <a:endParaRPr lang="en-TT" sz="1400" dirty="0">
              <a:solidFill>
                <a:srgbClr val="376092"/>
              </a:solidFill>
              <a:latin typeface="Times New Roman" pitchFamily="18" charset="0"/>
              <a:cs typeface="Zar" pitchFamily="2" charset="-78"/>
            </a:endParaRPr>
          </a:p>
        </p:txBody>
      </p:sp>
      <p:pic>
        <p:nvPicPr>
          <p:cNvPr id="23" name="Picture 44" descr="modiran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6830" y="4450617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8" descr="top_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473"/>
          <a:stretch>
            <a:fillRect/>
          </a:stretch>
        </p:blipFill>
        <p:spPr bwMode="auto">
          <a:xfrm>
            <a:off x="8119733" y="2910731"/>
            <a:ext cx="73713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02549" y="3696549"/>
            <a:ext cx="571504" cy="59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51"/>
          <p:cNvSpPr txBox="1">
            <a:spLocks noChangeArrowheads="1"/>
          </p:cNvSpPr>
          <p:nvPr/>
        </p:nvSpPr>
        <p:spPr bwMode="auto">
          <a:xfrm>
            <a:off x="6794371" y="3105997"/>
            <a:ext cx="1265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0" hangingPunct="0"/>
            <a:r>
              <a:rPr lang="fa-IR" sz="1400" dirty="0">
                <a:solidFill>
                  <a:srgbClr val="376092"/>
                </a:solidFill>
                <a:latin typeface="Times New Roman" pitchFamily="18" charset="0"/>
                <a:cs typeface="Zar" pitchFamily="2" charset="-78"/>
              </a:rPr>
              <a:t>انجمن مديريت ايران</a:t>
            </a:r>
            <a:endParaRPr lang="en-TT" sz="1400" dirty="0">
              <a:solidFill>
                <a:srgbClr val="376092"/>
              </a:solidFill>
              <a:latin typeface="Times New Roman" pitchFamily="18" charset="0"/>
              <a:cs typeface="Zar" pitchFamily="2" charset="-78"/>
            </a:endParaRPr>
          </a:p>
        </p:txBody>
      </p:sp>
      <p:sp>
        <p:nvSpPr>
          <p:cNvPr id="27" name="Text Box 52"/>
          <p:cNvSpPr txBox="1">
            <a:spLocks noChangeArrowheads="1"/>
          </p:cNvSpPr>
          <p:nvPr/>
        </p:nvSpPr>
        <p:spPr bwMode="auto">
          <a:xfrm>
            <a:off x="6327646" y="3875144"/>
            <a:ext cx="1731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0" hangingPunct="0"/>
            <a:r>
              <a:rPr lang="fa-IR" sz="1400" dirty="0">
                <a:solidFill>
                  <a:srgbClr val="376092"/>
                </a:solidFill>
                <a:latin typeface="Times New Roman" pitchFamily="18" charset="0"/>
                <a:cs typeface="Zar" pitchFamily="2" charset="-78"/>
              </a:rPr>
              <a:t>انجمن مشاوران مديريت ايران</a:t>
            </a:r>
            <a:endParaRPr lang="en-TT" sz="1400" dirty="0">
              <a:solidFill>
                <a:srgbClr val="376092"/>
              </a:solidFill>
              <a:latin typeface="Times New Roman" pitchFamily="18" charset="0"/>
              <a:cs typeface="Zar" pitchFamily="2" charset="-78"/>
            </a:endParaRPr>
          </a:p>
        </p:txBody>
      </p:sp>
      <p:pic>
        <p:nvPicPr>
          <p:cNvPr id="28" name="Picture 27" descr="ISCE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66830" y="1395903"/>
            <a:ext cx="642942" cy="659150"/>
          </a:xfrm>
          <a:prstGeom prst="rect">
            <a:avLst/>
          </a:prstGeom>
        </p:spPr>
      </p:pic>
      <p:pic>
        <p:nvPicPr>
          <p:cNvPr id="29" name="Picture 28" descr="bank s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ECEBE6"/>
              </a:clrFrom>
              <a:clrTo>
                <a:srgbClr val="ECEB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2950" y="2879557"/>
            <a:ext cx="857256" cy="763737"/>
          </a:xfrm>
          <a:prstGeom prst="rect">
            <a:avLst/>
          </a:prstGeom>
        </p:spPr>
      </p:pic>
      <p:pic>
        <p:nvPicPr>
          <p:cNvPr id="30" name="Picture 29" descr="logo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6F2E7"/>
              </a:clrFrom>
              <a:clrTo>
                <a:srgbClr val="F6F2E7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92053" y="2910731"/>
            <a:ext cx="727378" cy="672274"/>
          </a:xfrm>
          <a:prstGeom prst="rect">
            <a:avLst/>
          </a:prstGeom>
        </p:spPr>
      </p:pic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3559413" y="1553409"/>
            <a:ext cx="1857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 eaLnBrk="0" hangingPunct="0">
              <a:spcBef>
                <a:spcPct val="50000"/>
              </a:spcBef>
            </a:pPr>
            <a:r>
              <a:rPr lang="fa-IR" sz="1400" dirty="0">
                <a:solidFill>
                  <a:srgbClr val="376092"/>
                </a:solidFill>
                <a:latin typeface="Times New Roman" pitchFamily="18" charset="0"/>
                <a:cs typeface="Zar" pitchFamily="2" charset="-78"/>
              </a:rPr>
              <a:t>سازمان صنعتي توسعه ملل متحد</a:t>
            </a:r>
            <a:endParaRPr lang="en-TT" sz="1400" dirty="0">
              <a:solidFill>
                <a:srgbClr val="376092"/>
              </a:solidFill>
              <a:latin typeface="Times New Roman" pitchFamily="18" charset="0"/>
              <a:cs typeface="Zar" pitchFamily="2" charset="-78"/>
            </a:endParaRP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3260976" y="2351168"/>
            <a:ext cx="2155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0" hangingPunct="0"/>
            <a:r>
              <a:rPr lang="fa-IR" sz="1400" dirty="0">
                <a:solidFill>
                  <a:srgbClr val="376092"/>
                </a:solidFill>
                <a:latin typeface="Times New Roman" pitchFamily="18" charset="0"/>
                <a:cs typeface="Zar" pitchFamily="2" charset="-78"/>
              </a:rPr>
              <a:t>  فدراسيون بين المللي مهندسين مشاور</a:t>
            </a:r>
            <a:endParaRPr lang="en-TT" sz="1400" dirty="0">
              <a:solidFill>
                <a:srgbClr val="376092"/>
              </a:solidFill>
              <a:latin typeface="Times New Roman" pitchFamily="18" charset="0"/>
              <a:cs typeface="Zar" pitchFamily="2" charset="-78"/>
            </a:endParaRPr>
          </a:p>
        </p:txBody>
      </p:sp>
      <p:pic>
        <p:nvPicPr>
          <p:cNvPr id="33" name="Picture 30" descr="Nosasi-Sanaye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9492" y="3666069"/>
            <a:ext cx="672500" cy="68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322958" y="3112203"/>
            <a:ext cx="209384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0" hangingPunct="0"/>
            <a:r>
              <a:rPr lang="fa-IR" sz="1300" dirty="0">
                <a:solidFill>
                  <a:srgbClr val="376092"/>
                </a:solidFill>
                <a:latin typeface="Times New Roman" pitchFamily="18" charset="0"/>
                <a:cs typeface="Zar" pitchFamily="2" charset="-78"/>
              </a:rPr>
              <a:t>سازمان  گسترش و نوسازي صنايع ايران</a:t>
            </a:r>
            <a:endParaRPr lang="en-TT" sz="1300" dirty="0">
              <a:solidFill>
                <a:srgbClr val="376092"/>
              </a:solidFill>
              <a:latin typeface="Times New Roman" pitchFamily="18" charset="0"/>
              <a:cs typeface="Zar" pitchFamily="2" charset="-78"/>
            </a:endParaRP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3784851" y="3875144"/>
            <a:ext cx="16319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0" hangingPunct="0">
              <a:buFont typeface="Wingdings" pitchFamily="2" charset="2"/>
              <a:buNone/>
            </a:pPr>
            <a:r>
              <a:rPr lang="fa-IR" sz="1400" dirty="0">
                <a:solidFill>
                  <a:srgbClr val="376092"/>
                </a:solidFill>
                <a:latin typeface="Times New Roman" pitchFamily="18" charset="0"/>
                <a:cs typeface="Zar" pitchFamily="2" charset="-78"/>
              </a:rPr>
              <a:t>شركت نوسازي صنايع ايران</a:t>
            </a:r>
            <a:endParaRPr lang="en-TT" sz="1400" dirty="0">
              <a:solidFill>
                <a:srgbClr val="376092"/>
              </a:solidFill>
              <a:latin typeface="Times New Roman" pitchFamily="18" charset="0"/>
              <a:cs typeface="Zar" pitchFamily="2" charset="-78"/>
            </a:endParaRPr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3416537" y="5268185"/>
            <a:ext cx="2000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 eaLnBrk="0" hangingPunct="0"/>
            <a:r>
              <a:rPr lang="fa-IR" sz="1400" dirty="0">
                <a:solidFill>
                  <a:srgbClr val="376092"/>
                </a:solidFill>
                <a:latin typeface="Times New Roman" pitchFamily="18" charset="0"/>
                <a:cs typeface="Zar" pitchFamily="2" charset="-78"/>
              </a:rPr>
              <a:t>انجمن تخصصي مراكز تحقيق و توسعه صنايع ومعادن</a:t>
            </a:r>
            <a:endParaRPr lang="en-TT" sz="1400" dirty="0">
              <a:solidFill>
                <a:srgbClr val="376092"/>
              </a:solidFill>
              <a:latin typeface="Times New Roman" pitchFamily="18" charset="0"/>
              <a:cs typeface="Zar" pitchFamily="2" charset="-78"/>
            </a:endParaRPr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3961063" y="4639861"/>
            <a:ext cx="14557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0" hangingPunct="0">
              <a:buFont typeface="Wingdings" pitchFamily="2" charset="2"/>
              <a:buNone/>
            </a:pPr>
            <a:r>
              <a:rPr lang="fa-IR" sz="1400" dirty="0">
                <a:solidFill>
                  <a:srgbClr val="376092"/>
                </a:solidFill>
                <a:latin typeface="Times New Roman" pitchFamily="18" charset="0"/>
                <a:cs typeface="Zar" pitchFamily="2" charset="-78"/>
              </a:rPr>
              <a:t>انجمن اقتصاد دانان ايران</a:t>
            </a:r>
            <a:endParaRPr lang="en-TT" sz="1400" dirty="0">
              <a:solidFill>
                <a:srgbClr val="376092"/>
              </a:solidFill>
              <a:latin typeface="Times New Roman" pitchFamily="18" charset="0"/>
              <a:cs typeface="Zar" pitchFamily="2" charset="-78"/>
            </a:endParaRPr>
          </a:p>
        </p:txBody>
      </p:sp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152839" y="1553409"/>
            <a:ext cx="2160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0" hangingPunct="0">
              <a:spcBef>
                <a:spcPct val="50000"/>
              </a:spcBef>
            </a:pPr>
            <a:r>
              <a:rPr lang="fa-IR" sz="1400" dirty="0">
                <a:solidFill>
                  <a:srgbClr val="376092"/>
                </a:solidFill>
                <a:latin typeface="Times New Roman" pitchFamily="18" charset="0"/>
                <a:cs typeface="Zar" pitchFamily="2" charset="-78"/>
              </a:rPr>
              <a:t>يانك اطلاعات داكون بانك جهاني</a:t>
            </a:r>
            <a:endParaRPr lang="en-TT" sz="1400" dirty="0">
              <a:solidFill>
                <a:srgbClr val="376092"/>
              </a:solidFill>
              <a:latin typeface="Times New Roman" pitchFamily="18" charset="0"/>
              <a:cs typeface="Zar" pitchFamily="2" charset="-78"/>
            </a:endParaRPr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537014" y="2241958"/>
            <a:ext cx="17402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 eaLnBrk="0" hangingPunct="0">
              <a:spcBef>
                <a:spcPct val="50000"/>
              </a:spcBef>
              <a:defRPr sz="1400">
                <a:solidFill>
                  <a:srgbClr val="376092"/>
                </a:solidFill>
                <a:latin typeface="Times New Roman" pitchFamily="18" charset="0"/>
                <a:cs typeface="Zar" pitchFamily="2" charset="-78"/>
              </a:defRPr>
            </a:lvl1pPr>
          </a:lstStyle>
          <a:p>
            <a:r>
              <a:rPr lang="fa-IR" dirty="0"/>
              <a:t>کانون مشاوران اعتباري و سرمايه‏گذاري بانکي</a:t>
            </a:r>
            <a:endParaRPr lang="en-TT" dirty="0"/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654492" y="3105997"/>
            <a:ext cx="165893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 eaLnBrk="0" hangingPunct="0"/>
            <a:r>
              <a:rPr lang="fa-IR" sz="1400" dirty="0">
                <a:solidFill>
                  <a:srgbClr val="376092"/>
                </a:solidFill>
                <a:latin typeface="Times New Roman" pitchFamily="18" charset="0"/>
                <a:cs typeface="Zar" pitchFamily="2" charset="-78"/>
              </a:rPr>
              <a:t>بانك صنعت ومعدن</a:t>
            </a:r>
            <a:endParaRPr lang="en-TT" sz="1400" dirty="0">
              <a:solidFill>
                <a:srgbClr val="376092"/>
              </a:solidFill>
              <a:latin typeface="Times New Roman" pitchFamily="18" charset="0"/>
              <a:cs typeface="Zar" pitchFamily="2" charset="-78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1289489" y="3875144"/>
            <a:ext cx="1023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0" hangingPunct="0"/>
            <a:r>
              <a:rPr lang="fa-IR" sz="1400" dirty="0">
                <a:solidFill>
                  <a:srgbClr val="376092"/>
                </a:solidFill>
                <a:latin typeface="Times New Roman" pitchFamily="18" charset="0"/>
                <a:cs typeface="Zar" pitchFamily="2" charset="-78"/>
              </a:rPr>
              <a:t>بانك كشاورزي</a:t>
            </a:r>
            <a:endParaRPr lang="en-TT" sz="1400" dirty="0">
              <a:solidFill>
                <a:srgbClr val="376092"/>
              </a:solidFill>
              <a:latin typeface="Times New Roman" pitchFamily="18" charset="0"/>
              <a:cs typeface="Zar" pitchFamily="2" charset="-78"/>
            </a:endParaRPr>
          </a:p>
        </p:txBody>
      </p:sp>
      <p:pic>
        <p:nvPicPr>
          <p:cNvPr id="42" name="Picture 2" descr="S:\Utility\Arm_Logo\fidic_logo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8552" y="2124913"/>
            <a:ext cx="714380" cy="714380"/>
          </a:xfrm>
          <a:prstGeom prst="rect">
            <a:avLst/>
          </a:prstGeom>
          <a:noFill/>
        </p:spPr>
      </p:pic>
      <p:pic>
        <p:nvPicPr>
          <p:cNvPr id="43" name="Picture 4" descr="S:\Utility\Arm_Logo\Unido_Logo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1835" y="1368653"/>
            <a:ext cx="747815" cy="714380"/>
          </a:xfrm>
          <a:prstGeom prst="rect">
            <a:avLst/>
          </a:prstGeom>
          <a:noFill/>
        </p:spPr>
      </p:pic>
      <p:pic>
        <p:nvPicPr>
          <p:cNvPr id="44" name="Picture 5" descr="S:\Utility\Arm_Logo\daco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73765" y="1401907"/>
            <a:ext cx="655626" cy="655626"/>
          </a:xfrm>
          <a:prstGeom prst="rect">
            <a:avLst/>
          </a:prstGeom>
          <a:noFill/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66137" y="5209625"/>
            <a:ext cx="644329" cy="64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1084" t="15093" b="11227"/>
          <a:stretch>
            <a:fillRect/>
          </a:stretch>
        </p:blipFill>
        <p:spPr bwMode="auto">
          <a:xfrm>
            <a:off x="5469990" y="4505815"/>
            <a:ext cx="57150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8552" y="5179495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0107" y="3673650"/>
            <a:ext cx="642942" cy="67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34" descr="nezarat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EDEAE3"/>
              </a:clrFrom>
              <a:clrTo>
                <a:srgbClr val="EDEAE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3000" y="4406170"/>
            <a:ext cx="717157" cy="71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 Box 35"/>
          <p:cNvSpPr txBox="1">
            <a:spLocks noChangeArrowheads="1"/>
          </p:cNvSpPr>
          <p:nvPr/>
        </p:nvSpPr>
        <p:spPr bwMode="auto">
          <a:xfrm>
            <a:off x="241725" y="4530651"/>
            <a:ext cx="20717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 eaLnBrk="0" hangingPunct="0"/>
            <a:r>
              <a:rPr lang="fa-IR" sz="1400" dirty="0">
                <a:solidFill>
                  <a:srgbClr val="376092"/>
                </a:solidFill>
                <a:latin typeface="Times New Roman" pitchFamily="18" charset="0"/>
                <a:cs typeface="Zar" pitchFamily="2" charset="-78"/>
              </a:rPr>
              <a:t>انجمن شركت هاي سرمايه گذاري و نظارت بر طرحها</a:t>
            </a:r>
            <a:endParaRPr lang="en-TT" sz="1400" dirty="0">
              <a:solidFill>
                <a:srgbClr val="376092"/>
              </a:solidFill>
              <a:latin typeface="Times New Roman" pitchFamily="18" charset="0"/>
              <a:cs typeface="Zar" pitchFamily="2" charset="-78"/>
            </a:endParaRPr>
          </a:p>
        </p:txBody>
      </p:sp>
      <p:sp>
        <p:nvSpPr>
          <p:cNvPr id="52" name="Text Box 46"/>
          <p:cNvSpPr txBox="1">
            <a:spLocks noChangeArrowheads="1"/>
          </p:cNvSpPr>
          <p:nvPr/>
        </p:nvSpPr>
        <p:spPr bwMode="auto">
          <a:xfrm>
            <a:off x="537014" y="5377395"/>
            <a:ext cx="17764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0" hangingPunct="0">
              <a:buFont typeface="Wingdings" pitchFamily="2" charset="2"/>
              <a:buNone/>
            </a:pPr>
            <a:r>
              <a:rPr lang="fa-IR" sz="1400" dirty="0">
                <a:solidFill>
                  <a:srgbClr val="376092"/>
                </a:solidFill>
                <a:latin typeface="Times New Roman" pitchFamily="18" charset="0"/>
                <a:cs typeface="Zar" pitchFamily="2" charset="-78"/>
              </a:rPr>
              <a:t>سازمان كيفيت آسيا و اقيانوسيه</a:t>
            </a:r>
            <a:endParaRPr lang="en-TT" sz="1400" dirty="0">
              <a:solidFill>
                <a:srgbClr val="376092"/>
              </a:solidFill>
              <a:latin typeface="Times New Roman" pitchFamily="18" charset="0"/>
              <a:cs typeface="Zar" pitchFamily="2" charset="-78"/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1049" y="5210733"/>
            <a:ext cx="881058" cy="66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Users\Sina\Documents\A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875" y="2080442"/>
            <a:ext cx="639407" cy="77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093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etalgod\Desktop\yousuggestppt\925147_96715055.jpg"/>
          <p:cNvPicPr>
            <a:picLocks noChangeAspect="1" noChangeArrowheads="1"/>
          </p:cNvPicPr>
          <p:nvPr/>
        </p:nvPicPr>
        <p:blipFill>
          <a:blip r:embed="rId2" cstate="print"/>
          <a:srcRect t="12166" r="681" b="70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285720" y="2238618"/>
            <a:ext cx="8715436" cy="1781164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3600" b="1" kern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Traffic" pitchFamily="2" charset="-78"/>
              </a:rPr>
              <a:t>ايجاد اتحادهاي استراتژيك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3600" b="1" kern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Traffic" pitchFamily="2" charset="-78"/>
              </a:rPr>
              <a:t>به منظور هم‌افزايي </a:t>
            </a:r>
            <a:endParaRPr kumimoji="0" lang="en-TT" sz="3600" b="1" i="0" u="none" strike="noStrike" kern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+mj-lt"/>
              <a:ea typeface="+mj-ea"/>
              <a:cs typeface="Traff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0303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1872" y="161231"/>
            <a:ext cx="4421875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200" b="1" ker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raffic" pitchFamily="2" charset="-78"/>
              </a:rPr>
              <a:t>شركاي استراتژيک</a:t>
            </a:r>
            <a:endParaRPr lang="fa-IR" sz="2200" b="1" kern="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raffic" pitchFamily="2" charset="-78"/>
            </a:endParaRPr>
          </a:p>
        </p:txBody>
      </p:sp>
      <p:pic>
        <p:nvPicPr>
          <p:cNvPr id="25" name="Picture 24" descr="Lufthansa Consulting_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</a:blip>
          <a:stretch>
            <a:fillRect/>
          </a:stretch>
        </p:blipFill>
        <p:spPr>
          <a:xfrm>
            <a:off x="5663456" y="2421223"/>
            <a:ext cx="3315353" cy="42862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 descr="SAZIAN arm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8653" y="5257654"/>
            <a:ext cx="1928826" cy="489138"/>
          </a:xfrm>
          <a:prstGeom prst="rect">
            <a:avLst/>
          </a:prstGeom>
        </p:spPr>
      </p:pic>
      <p:pic>
        <p:nvPicPr>
          <p:cNvPr id="33" name="Picture 32" descr="imenrah.JPG"/>
          <p:cNvPicPr/>
          <p:nvPr/>
        </p:nvPicPr>
        <p:blipFill>
          <a:blip r:embed="rId4" cstate="print">
            <a:clrChange>
              <a:clrFrom>
                <a:srgbClr val="F7F5F8"/>
              </a:clrFrom>
              <a:clrTo>
                <a:srgbClr val="F7F5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4188" y="5026781"/>
            <a:ext cx="928694" cy="882761"/>
          </a:xfrm>
          <a:prstGeom prst="rect">
            <a:avLst/>
          </a:prstGeom>
        </p:spPr>
      </p:pic>
      <p:pic>
        <p:nvPicPr>
          <p:cNvPr id="35" name="Picture 34" descr="Atek Fina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16887" y="5047245"/>
            <a:ext cx="834227" cy="714380"/>
          </a:xfrm>
          <a:prstGeom prst="rect">
            <a:avLst/>
          </a:prstGeom>
        </p:spPr>
      </p:pic>
      <p:sp>
        <p:nvSpPr>
          <p:cNvPr id="36" name="TextBox 21"/>
          <p:cNvSpPr txBox="1"/>
          <p:nvPr/>
        </p:nvSpPr>
        <p:spPr>
          <a:xfrm>
            <a:off x="2195649" y="5830669"/>
            <a:ext cx="238847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dirty="0">
                <a:solidFill>
                  <a:schemeClr val="tx2"/>
                </a:solidFill>
                <a:cs typeface="Koodak" pitchFamily="2" charset="-78"/>
              </a:rPr>
              <a:t>شركت مهندسين مشاور سازيان</a:t>
            </a:r>
          </a:p>
        </p:txBody>
      </p:sp>
      <p:sp>
        <p:nvSpPr>
          <p:cNvPr id="37" name="TextBox 22"/>
          <p:cNvSpPr txBox="1"/>
          <p:nvPr/>
        </p:nvSpPr>
        <p:spPr>
          <a:xfrm>
            <a:off x="42400" y="5830669"/>
            <a:ext cx="231227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dirty="0">
                <a:solidFill>
                  <a:schemeClr val="tx2"/>
                </a:solidFill>
                <a:cs typeface="Koodak" pitchFamily="2" charset="-78"/>
              </a:rPr>
              <a:t>شركت مهندسين مشاور ايمن راه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4462151" y="5830669"/>
            <a:ext cx="222618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dirty="0">
                <a:solidFill>
                  <a:schemeClr val="tx2"/>
                </a:solidFill>
                <a:cs typeface="Koodak" pitchFamily="2" charset="-78"/>
              </a:rPr>
              <a:t>شركت مهندسين مشاور آتك </a:t>
            </a:r>
          </a:p>
        </p:txBody>
      </p:sp>
      <p:pic>
        <p:nvPicPr>
          <p:cNvPr id="39" name="Picture 38" descr="133779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415" b="15215"/>
          <a:stretch>
            <a:fillRect/>
          </a:stretch>
        </p:blipFill>
        <p:spPr>
          <a:xfrm>
            <a:off x="3962118" y="3842348"/>
            <a:ext cx="1166573" cy="80924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443" y="3651267"/>
            <a:ext cx="1071347" cy="723883"/>
          </a:xfrm>
          <a:prstGeom prst="rect">
            <a:avLst/>
          </a:prstGeom>
        </p:spPr>
      </p:pic>
      <p:sp>
        <p:nvSpPr>
          <p:cNvPr id="41" name="TextBox 33"/>
          <p:cNvSpPr txBox="1"/>
          <p:nvPr/>
        </p:nvSpPr>
        <p:spPr>
          <a:xfrm>
            <a:off x="6980167" y="4459069"/>
            <a:ext cx="21214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/>
              <a:t>مهندسين مشاور نماد مبتکر</a:t>
            </a:r>
            <a:endParaRPr lang="fa-IR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8"/>
          <a:srcRect l="9000" t="10000" r="74000" b="77555"/>
          <a:stretch/>
        </p:blipFill>
        <p:spPr>
          <a:xfrm>
            <a:off x="3196027" y="915250"/>
            <a:ext cx="2050807" cy="8444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73" y="3911061"/>
            <a:ext cx="1568707" cy="78231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70" y="903114"/>
            <a:ext cx="1395984" cy="79248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427" y="903114"/>
            <a:ext cx="1455420" cy="78962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015" y="948575"/>
            <a:ext cx="2060768" cy="69870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472" y="1057815"/>
            <a:ext cx="1535794" cy="55932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8" t="11653" r="8616" b="29175"/>
          <a:stretch/>
        </p:blipFill>
        <p:spPr>
          <a:xfrm>
            <a:off x="300346" y="3807205"/>
            <a:ext cx="1688774" cy="84438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427" y="3663894"/>
            <a:ext cx="921172" cy="109637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1061"/>
            <a:ext cx="1709928" cy="99669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700" y="2096848"/>
            <a:ext cx="1487424" cy="92354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508" y="2017409"/>
            <a:ext cx="893709" cy="156399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" t="29044" r="4005" b="16980"/>
          <a:stretch/>
        </p:blipFill>
        <p:spPr>
          <a:xfrm>
            <a:off x="6699599" y="5696634"/>
            <a:ext cx="228599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66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20620</TotalTime>
  <Words>511</Words>
  <Application>Microsoft Office PowerPoint</Application>
  <PresentationFormat>On-screen Show (4:3)</PresentationFormat>
  <Paragraphs>82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حوزه‌های فعالیت سنجش‌امکان طرح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SAT-IRAN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payab</dc:creator>
  <cp:lastModifiedBy>Edmond Mirzakhanian</cp:lastModifiedBy>
  <cp:revision>2024</cp:revision>
  <cp:lastPrinted>2016-04-10T06:12:56Z</cp:lastPrinted>
  <dcterms:created xsi:type="dcterms:W3CDTF">2009-05-17T12:08:46Z</dcterms:created>
  <dcterms:modified xsi:type="dcterms:W3CDTF">2021-02-23T06:20:46Z</dcterms:modified>
</cp:coreProperties>
</file>